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957" r:id="rId2"/>
    <p:sldId id="1067" r:id="rId3"/>
    <p:sldId id="1068" r:id="rId4"/>
    <p:sldId id="1069" r:id="rId5"/>
    <p:sldId id="1070" r:id="rId6"/>
    <p:sldId id="1074" r:id="rId7"/>
    <p:sldId id="1075" r:id="rId8"/>
    <p:sldId id="1076" r:id="rId9"/>
    <p:sldId id="1077" r:id="rId10"/>
    <p:sldId id="1078" r:id="rId11"/>
    <p:sldId id="1079" r:id="rId12"/>
    <p:sldId id="1018" r:id="rId13"/>
  </p:sldIdLst>
  <p:sldSz cx="12198350" cy="6858000"/>
  <p:notesSz cx="6858000" cy="9686925"/>
  <p:custDataLst>
    <p:tags r:id="rId16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8A7"/>
    <a:srgbClr val="A11760"/>
    <a:srgbClr val="AE0A58"/>
    <a:srgbClr val="5C3269"/>
    <a:srgbClr val="313355"/>
    <a:srgbClr val="F99DC9"/>
    <a:srgbClr val="E8EEF7"/>
    <a:srgbClr val="879BAA"/>
    <a:srgbClr val="F86C83"/>
    <a:srgbClr val="CF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 autoAdjust="0"/>
  </p:normalViewPr>
  <p:slideViewPr>
    <p:cSldViewPr snapToObjects="1" showGuides="1">
      <p:cViewPr>
        <p:scale>
          <a:sx n="125" d="100"/>
          <a:sy n="125" d="100"/>
        </p:scale>
        <p:origin x="258" y="258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3570" y="76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4E81839-D4EF-FE55-992A-87FB97487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3074"/>
          <a:stretch/>
        </p:blipFill>
        <p:spPr>
          <a:xfrm>
            <a:off x="-18000" y="1589"/>
            <a:ext cx="12232800" cy="685641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C326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5C3269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3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cdtRectangle 115 Id57350">
            <a:extLst>
              <a:ext uri="{FF2B5EF4-FFF2-40B4-BE49-F238E27FC236}">
                <a16:creationId xmlns:a16="http://schemas.microsoft.com/office/drawing/2014/main" id="{C9C39624-A66D-9833-4122-318768588E1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5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3AA18A5-ADC1-CAFD-D7F2-5C8E6F1A0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104"/>
          <a:stretch/>
        </p:blipFill>
        <p:spPr>
          <a:xfrm>
            <a:off x="0" y="-17999"/>
            <a:ext cx="12251305" cy="6893997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" name="cdtRectangle 115 Id57350">
            <a:extLst>
              <a:ext uri="{FF2B5EF4-FFF2-40B4-BE49-F238E27FC236}">
                <a16:creationId xmlns:a16="http://schemas.microsoft.com/office/drawing/2014/main" id="{3C04B2C6-2FF9-D448-B0B7-C99E947407A4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gradFill>
          <a:gsLst>
            <a:gs pos="88000">
              <a:srgbClr val="F86C83">
                <a:alpha val="84706"/>
              </a:srgbClr>
            </a:gs>
            <a:gs pos="61000">
              <a:srgbClr val="6568A7">
                <a:alpha val="84706"/>
              </a:srgbClr>
            </a:gs>
            <a:gs pos="0">
              <a:srgbClr val="313355">
                <a:alpha val="84706"/>
              </a:srgbClr>
            </a:gs>
            <a:gs pos="100000">
              <a:srgbClr val="F99DC9">
                <a:alpha val="84706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3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9090390" y="6326675"/>
            <a:ext cx="646481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Unrestricted © Alexey Sedoykin </a:t>
            </a:r>
            <a:r>
              <a:rPr lang="ru-RU" sz="1000" b="1" noProof="0" dirty="0">
                <a:solidFill>
                  <a:srgbClr val="879BAA"/>
                </a:solidFill>
              </a:rPr>
              <a:t>202</a:t>
            </a:r>
            <a:r>
              <a:rPr lang="en-US" sz="1000" b="1" noProof="0" dirty="0">
                <a:solidFill>
                  <a:srgbClr val="879BAA"/>
                </a:solidFill>
              </a:rPr>
              <a:t>2</a:t>
            </a: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9" r:id="rId3"/>
    <p:sldLayoutId id="2147483711" r:id="rId4"/>
    <p:sldLayoutId id="2147483703" r:id="rId5"/>
    <p:sldLayoutId id="2147483679" r:id="rId6"/>
    <p:sldLayoutId id="2147483695" r:id="rId7"/>
    <p:sldLayoutId id="2147483705" r:id="rId8"/>
    <p:sldLayoutId id="2147483706" r:id="rId9"/>
    <p:sldLayoutId id="2147483712" r:id="rId10"/>
    <p:sldLayoutId id="2147483670" r:id="rId11"/>
    <p:sldLayoutId id="2147483692" r:id="rId12"/>
    <p:sldLayoutId id="2147483696" r:id="rId13"/>
    <p:sldLayoutId id="2147483707" r:id="rId14"/>
    <p:sldLayoutId id="2147483715" r:id="rId15"/>
    <p:sldLayoutId id="2147483683" r:id="rId16"/>
    <p:sldLayoutId id="2147483681" r:id="rId17"/>
    <p:sldLayoutId id="2147483697" r:id="rId18"/>
    <p:sldLayoutId id="2147483691" r:id="rId19"/>
    <p:sldLayoutId id="2147483693" r:id="rId20"/>
    <p:sldLayoutId id="2147483684" r:id="rId21"/>
    <p:sldLayoutId id="2147483685" r:id="rId22"/>
    <p:sldLayoutId id="2147483694" r:id="rId23"/>
    <p:sldLayoutId id="2147483686" r:id="rId24"/>
    <p:sldLayoutId id="2147483688" r:id="rId25"/>
    <p:sldLayoutId id="2147483704" r:id="rId2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5C326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2895" y="3200571"/>
            <a:ext cx="7992584" cy="2601924"/>
          </a:xfrm>
        </p:spPr>
        <p:txBody>
          <a:bodyPr/>
          <a:lstStyle/>
          <a:p>
            <a:r>
              <a:rPr lang="en-US" dirty="0"/>
              <a:t>UML </a:t>
            </a:r>
            <a:br>
              <a:rPr lang="en-US" dirty="0"/>
            </a:br>
            <a:r>
              <a:rPr lang="ru-RU" dirty="0"/>
              <a:t>диаграмма компонент </a:t>
            </a:r>
            <a:br>
              <a:rPr lang="ru-RU" dirty="0"/>
            </a:br>
            <a:r>
              <a:rPr lang="ru-RU" sz="2800" dirty="0"/>
              <a:t>чуть-чуть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alexey.sedoykin@yandex.ru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6480175" cy="323850"/>
          </a:xfrm>
        </p:spPr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3311525" cy="323850"/>
          </a:xfrm>
        </p:spPr>
        <p:txBody>
          <a:bodyPr/>
          <a:lstStyle/>
          <a:p>
            <a:r>
              <a:rPr lang="en-US" dirty="0"/>
              <a:t>Restricted © Siemens </a:t>
            </a:r>
            <a:r>
              <a:rPr lang="ru-RU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7AF7-1667-9529-E60D-31F71052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</a:t>
            </a:r>
            <a:r>
              <a:rPr lang="en-US" dirty="0"/>
              <a:t>s</a:t>
            </a:r>
            <a:r>
              <a:rPr lang="en-US" b="1" dirty="0"/>
              <a:t>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883A3-0E85-2495-BF96-2227870D0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" t="7624" r="5705" b="14780"/>
          <a:stretch/>
        </p:blipFill>
        <p:spPr>
          <a:xfrm>
            <a:off x="50335" y="2060810"/>
            <a:ext cx="4515026" cy="27363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F3039B-CC3C-AE69-C624-E4DC7D1157FC}"/>
              </a:ext>
            </a:extLst>
          </p:cNvPr>
          <p:cNvGrpSpPr/>
          <p:nvPr/>
        </p:nvGrpSpPr>
        <p:grpSpPr>
          <a:xfrm>
            <a:off x="3210458" y="991283"/>
            <a:ext cx="4620669" cy="2736380"/>
            <a:chOff x="3858548" y="991283"/>
            <a:chExt cx="4620669" cy="27363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751F75-8B00-89EA-636A-D95B2AD3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74" t="8541" r="54382" b="15044"/>
            <a:stretch/>
          </p:blipFill>
          <p:spPr>
            <a:xfrm>
              <a:off x="6747265" y="1268700"/>
              <a:ext cx="1296180" cy="2256314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696A433-02F5-6D1B-2D2E-FF2424CD5B39}"/>
                </a:ext>
              </a:extLst>
            </p:cNvPr>
            <p:cNvSpPr/>
            <p:nvPr/>
          </p:nvSpPr>
          <p:spPr bwMode="auto">
            <a:xfrm>
              <a:off x="3858548" y="2418978"/>
              <a:ext cx="1592538" cy="1010022"/>
            </a:xfrm>
            <a:custGeom>
              <a:avLst/>
              <a:gdLst>
                <a:gd name="connsiteX0" fmla="*/ 1034041 w 1592538"/>
                <a:gd name="connsiteY0" fmla="*/ 283629 h 1010022"/>
                <a:gd name="connsiteX1" fmla="*/ 760576 w 1592538"/>
                <a:gd name="connsiteY1" fmla="*/ 232354 h 1010022"/>
                <a:gd name="connsiteX2" fmla="*/ 461473 w 1592538"/>
                <a:gd name="connsiteY2" fmla="*/ 189625 h 1010022"/>
                <a:gd name="connsiteX3" fmla="*/ 282012 w 1592538"/>
                <a:gd name="connsiteY3" fmla="*/ 215263 h 1010022"/>
                <a:gd name="connsiteX4" fmla="*/ 239283 w 1592538"/>
                <a:gd name="connsiteY4" fmla="*/ 223809 h 1010022"/>
                <a:gd name="connsiteX5" fmla="*/ 162370 w 1592538"/>
                <a:gd name="connsiteY5" fmla="*/ 249446 h 1010022"/>
                <a:gd name="connsiteX6" fmla="*/ 128187 w 1592538"/>
                <a:gd name="connsiteY6" fmla="*/ 275083 h 1010022"/>
                <a:gd name="connsiteX7" fmla="*/ 76913 w 1592538"/>
                <a:gd name="connsiteY7" fmla="*/ 309267 h 1010022"/>
                <a:gd name="connsiteX8" fmla="*/ 51275 w 1592538"/>
                <a:gd name="connsiteY8" fmla="*/ 343450 h 1010022"/>
                <a:gd name="connsiteX9" fmla="*/ 0 w 1592538"/>
                <a:gd name="connsiteY9" fmla="*/ 454545 h 1010022"/>
                <a:gd name="connsiteX10" fmla="*/ 8546 w 1592538"/>
                <a:gd name="connsiteY10" fmla="*/ 796377 h 1010022"/>
                <a:gd name="connsiteX11" fmla="*/ 34184 w 1592538"/>
                <a:gd name="connsiteY11" fmla="*/ 839106 h 1010022"/>
                <a:gd name="connsiteX12" fmla="*/ 51275 w 1592538"/>
                <a:gd name="connsiteY12" fmla="*/ 873289 h 1010022"/>
                <a:gd name="connsiteX13" fmla="*/ 76913 w 1592538"/>
                <a:gd name="connsiteY13" fmla="*/ 881835 h 1010022"/>
                <a:gd name="connsiteX14" fmla="*/ 170916 w 1592538"/>
                <a:gd name="connsiteY14" fmla="*/ 916018 h 1010022"/>
                <a:gd name="connsiteX15" fmla="*/ 247828 w 1592538"/>
                <a:gd name="connsiteY15" fmla="*/ 933110 h 1010022"/>
                <a:gd name="connsiteX16" fmla="*/ 358924 w 1592538"/>
                <a:gd name="connsiteY16" fmla="*/ 941655 h 1010022"/>
                <a:gd name="connsiteX17" fmla="*/ 478565 w 1592538"/>
                <a:gd name="connsiteY17" fmla="*/ 958747 h 1010022"/>
                <a:gd name="connsiteX18" fmla="*/ 700756 w 1592538"/>
                <a:gd name="connsiteY18" fmla="*/ 975839 h 1010022"/>
                <a:gd name="connsiteX19" fmla="*/ 811851 w 1592538"/>
                <a:gd name="connsiteY19" fmla="*/ 992930 h 1010022"/>
                <a:gd name="connsiteX20" fmla="*/ 1093862 w 1592538"/>
                <a:gd name="connsiteY20" fmla="*/ 1010022 h 1010022"/>
                <a:gd name="connsiteX21" fmla="*/ 1324598 w 1592538"/>
                <a:gd name="connsiteY21" fmla="*/ 975839 h 1010022"/>
                <a:gd name="connsiteX22" fmla="*/ 1546789 w 1592538"/>
                <a:gd name="connsiteY22" fmla="*/ 753648 h 1010022"/>
                <a:gd name="connsiteX23" fmla="*/ 1589518 w 1592538"/>
                <a:gd name="connsiteY23" fmla="*/ 480183 h 1010022"/>
                <a:gd name="connsiteX24" fmla="*/ 1555335 w 1592538"/>
                <a:gd name="connsiteY24" fmla="*/ 326358 h 1010022"/>
                <a:gd name="connsiteX25" fmla="*/ 1469877 w 1592538"/>
                <a:gd name="connsiteY25" fmla="*/ 189625 h 1010022"/>
                <a:gd name="connsiteX26" fmla="*/ 1324598 w 1592538"/>
                <a:gd name="connsiteY26" fmla="*/ 87076 h 1010022"/>
                <a:gd name="connsiteX27" fmla="*/ 1025496 w 1592538"/>
                <a:gd name="connsiteY27" fmla="*/ 1618 h 1010022"/>
                <a:gd name="connsiteX28" fmla="*/ 922946 w 1592538"/>
                <a:gd name="connsiteY28" fmla="*/ 1618 h 101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2538" h="1010022">
                  <a:moveTo>
                    <a:pt x="1034041" y="283629"/>
                  </a:moveTo>
                  <a:cubicBezTo>
                    <a:pt x="942886" y="266537"/>
                    <a:pt x="852185" y="246818"/>
                    <a:pt x="760576" y="232354"/>
                  </a:cubicBezTo>
                  <a:cubicBezTo>
                    <a:pt x="299864" y="159610"/>
                    <a:pt x="705648" y="238461"/>
                    <a:pt x="461473" y="189625"/>
                  </a:cubicBezTo>
                  <a:cubicBezTo>
                    <a:pt x="401653" y="198171"/>
                    <a:pt x="341266" y="203412"/>
                    <a:pt x="282012" y="215263"/>
                  </a:cubicBezTo>
                  <a:cubicBezTo>
                    <a:pt x="267769" y="218112"/>
                    <a:pt x="253249" y="219819"/>
                    <a:pt x="239283" y="223809"/>
                  </a:cubicBezTo>
                  <a:cubicBezTo>
                    <a:pt x="213298" y="231233"/>
                    <a:pt x="162370" y="249446"/>
                    <a:pt x="162370" y="249446"/>
                  </a:cubicBezTo>
                  <a:cubicBezTo>
                    <a:pt x="150976" y="257992"/>
                    <a:pt x="139855" y="266915"/>
                    <a:pt x="128187" y="275083"/>
                  </a:cubicBezTo>
                  <a:cubicBezTo>
                    <a:pt x="111359" y="286863"/>
                    <a:pt x="92266" y="295620"/>
                    <a:pt x="76913" y="309267"/>
                  </a:cubicBezTo>
                  <a:cubicBezTo>
                    <a:pt x="66268" y="318730"/>
                    <a:pt x="58922" y="331434"/>
                    <a:pt x="51275" y="343450"/>
                  </a:cubicBezTo>
                  <a:cubicBezTo>
                    <a:pt x="13544" y="402740"/>
                    <a:pt x="20126" y="394169"/>
                    <a:pt x="0" y="454545"/>
                  </a:cubicBezTo>
                  <a:cubicBezTo>
                    <a:pt x="2849" y="568489"/>
                    <a:pt x="-1546" y="682845"/>
                    <a:pt x="8546" y="796377"/>
                  </a:cubicBezTo>
                  <a:cubicBezTo>
                    <a:pt x="10017" y="812922"/>
                    <a:pt x="26117" y="824586"/>
                    <a:pt x="34184" y="839106"/>
                  </a:cubicBezTo>
                  <a:cubicBezTo>
                    <a:pt x="40371" y="850242"/>
                    <a:pt x="42267" y="864281"/>
                    <a:pt x="51275" y="873289"/>
                  </a:cubicBezTo>
                  <a:cubicBezTo>
                    <a:pt x="57645" y="879659"/>
                    <a:pt x="68367" y="878986"/>
                    <a:pt x="76913" y="881835"/>
                  </a:cubicBezTo>
                  <a:cubicBezTo>
                    <a:pt x="132641" y="923630"/>
                    <a:pt x="89316" y="899698"/>
                    <a:pt x="170916" y="916018"/>
                  </a:cubicBezTo>
                  <a:cubicBezTo>
                    <a:pt x="251929" y="932221"/>
                    <a:pt x="112774" y="918894"/>
                    <a:pt x="247828" y="933110"/>
                  </a:cubicBezTo>
                  <a:cubicBezTo>
                    <a:pt x="284765" y="936998"/>
                    <a:pt x="322010" y="937553"/>
                    <a:pt x="358924" y="941655"/>
                  </a:cubicBezTo>
                  <a:cubicBezTo>
                    <a:pt x="398963" y="946104"/>
                    <a:pt x="438567" y="953947"/>
                    <a:pt x="478565" y="958747"/>
                  </a:cubicBezTo>
                  <a:cubicBezTo>
                    <a:pt x="540679" y="966201"/>
                    <a:pt x="642624" y="971963"/>
                    <a:pt x="700756" y="975839"/>
                  </a:cubicBezTo>
                  <a:cubicBezTo>
                    <a:pt x="737788" y="981536"/>
                    <a:pt x="774525" y="989684"/>
                    <a:pt x="811851" y="992930"/>
                  </a:cubicBezTo>
                  <a:cubicBezTo>
                    <a:pt x="905673" y="1001088"/>
                    <a:pt x="1093862" y="1010022"/>
                    <a:pt x="1093862" y="1010022"/>
                  </a:cubicBezTo>
                  <a:cubicBezTo>
                    <a:pt x="1170774" y="998628"/>
                    <a:pt x="1251940" y="1003518"/>
                    <a:pt x="1324598" y="975839"/>
                  </a:cubicBezTo>
                  <a:cubicBezTo>
                    <a:pt x="1413543" y="941955"/>
                    <a:pt x="1492058" y="823306"/>
                    <a:pt x="1546789" y="753648"/>
                  </a:cubicBezTo>
                  <a:cubicBezTo>
                    <a:pt x="1581700" y="640187"/>
                    <a:pt x="1600213" y="612092"/>
                    <a:pt x="1589518" y="480183"/>
                  </a:cubicBezTo>
                  <a:cubicBezTo>
                    <a:pt x="1585273" y="427829"/>
                    <a:pt x="1575334" y="374927"/>
                    <a:pt x="1555335" y="326358"/>
                  </a:cubicBezTo>
                  <a:cubicBezTo>
                    <a:pt x="1534871" y="276659"/>
                    <a:pt x="1507185" y="228315"/>
                    <a:pt x="1469877" y="189625"/>
                  </a:cubicBezTo>
                  <a:cubicBezTo>
                    <a:pt x="1428732" y="146956"/>
                    <a:pt x="1377020" y="114743"/>
                    <a:pt x="1324598" y="87076"/>
                  </a:cubicBezTo>
                  <a:cubicBezTo>
                    <a:pt x="1242674" y="43838"/>
                    <a:pt x="1119264" y="11664"/>
                    <a:pt x="1025496" y="1618"/>
                  </a:cubicBezTo>
                  <a:cubicBezTo>
                    <a:pt x="991507" y="-2024"/>
                    <a:pt x="957129" y="1618"/>
                    <a:pt x="922946" y="1618"/>
                  </a:cubicBezTo>
                </a:path>
              </a:pathLst>
            </a:custGeom>
            <a:noFill/>
            <a:ln w="28575">
              <a:solidFill>
                <a:srgbClr val="A117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9019A7-9C80-0082-32C8-DC756E2D6E6C}"/>
                </a:ext>
              </a:extLst>
            </p:cNvPr>
            <p:cNvSpPr/>
            <p:nvPr/>
          </p:nvSpPr>
          <p:spPr bwMode="auto">
            <a:xfrm>
              <a:off x="6459225" y="991283"/>
              <a:ext cx="2019992" cy="2736380"/>
            </a:xfrm>
            <a:custGeom>
              <a:avLst/>
              <a:gdLst>
                <a:gd name="connsiteX0" fmla="*/ 1145137 w 2324987"/>
                <a:gd name="connsiteY0" fmla="*/ 196583 h 2939783"/>
                <a:gd name="connsiteX1" fmla="*/ 1102408 w 2324987"/>
                <a:gd name="connsiteY1" fmla="*/ 188038 h 2939783"/>
                <a:gd name="connsiteX2" fmla="*/ 965675 w 2324987"/>
                <a:gd name="connsiteY2" fmla="*/ 170946 h 2939783"/>
                <a:gd name="connsiteX3" fmla="*/ 905855 w 2324987"/>
                <a:gd name="connsiteY3" fmla="*/ 162400 h 2939783"/>
                <a:gd name="connsiteX4" fmla="*/ 564023 w 2324987"/>
                <a:gd name="connsiteY4" fmla="*/ 179492 h 2939783"/>
                <a:gd name="connsiteX5" fmla="*/ 495657 w 2324987"/>
                <a:gd name="connsiteY5" fmla="*/ 205129 h 2939783"/>
                <a:gd name="connsiteX6" fmla="*/ 299103 w 2324987"/>
                <a:gd name="connsiteY6" fmla="*/ 393137 h 2939783"/>
                <a:gd name="connsiteX7" fmla="*/ 230737 w 2324987"/>
                <a:gd name="connsiteY7" fmla="*/ 521324 h 2939783"/>
                <a:gd name="connsiteX8" fmla="*/ 162371 w 2324987"/>
                <a:gd name="connsiteY8" fmla="*/ 666602 h 2939783"/>
                <a:gd name="connsiteX9" fmla="*/ 102550 w 2324987"/>
                <a:gd name="connsiteY9" fmla="*/ 837518 h 2939783"/>
                <a:gd name="connsiteX10" fmla="*/ 25638 w 2324987"/>
                <a:gd name="connsiteY10" fmla="*/ 1589548 h 2939783"/>
                <a:gd name="connsiteX11" fmla="*/ 8546 w 2324987"/>
                <a:gd name="connsiteY11" fmla="*/ 1948471 h 2939783"/>
                <a:gd name="connsiteX12" fmla="*/ 0 w 2324987"/>
                <a:gd name="connsiteY12" fmla="*/ 2119387 h 2939783"/>
                <a:gd name="connsiteX13" fmla="*/ 34184 w 2324987"/>
                <a:gd name="connsiteY13" fmla="*/ 2521039 h 2939783"/>
                <a:gd name="connsiteX14" fmla="*/ 119642 w 2324987"/>
                <a:gd name="connsiteY14" fmla="*/ 2691955 h 2939783"/>
                <a:gd name="connsiteX15" fmla="*/ 205100 w 2324987"/>
                <a:gd name="connsiteY15" fmla="*/ 2760322 h 2939783"/>
                <a:gd name="connsiteX16" fmla="*/ 264920 w 2324987"/>
                <a:gd name="connsiteY16" fmla="*/ 2803051 h 2939783"/>
                <a:gd name="connsiteX17" fmla="*/ 478565 w 2324987"/>
                <a:gd name="connsiteY17" fmla="*/ 2871417 h 2939783"/>
                <a:gd name="connsiteX18" fmla="*/ 897309 w 2324987"/>
                <a:gd name="connsiteY18" fmla="*/ 2931238 h 2939783"/>
                <a:gd name="connsiteX19" fmla="*/ 1059679 w 2324987"/>
                <a:gd name="connsiteY19" fmla="*/ 2939783 h 2939783"/>
                <a:gd name="connsiteX20" fmla="*/ 1649339 w 2324987"/>
                <a:gd name="connsiteY20" fmla="*/ 2854325 h 2939783"/>
                <a:gd name="connsiteX21" fmla="*/ 1991171 w 2324987"/>
                <a:gd name="connsiteY21" fmla="*/ 2529585 h 2939783"/>
                <a:gd name="connsiteX22" fmla="*/ 2264636 w 2324987"/>
                <a:gd name="connsiteY22" fmla="*/ 1965563 h 2939783"/>
                <a:gd name="connsiteX23" fmla="*/ 2324457 w 2324987"/>
                <a:gd name="connsiteY23" fmla="*/ 1461361 h 2939783"/>
                <a:gd name="connsiteX24" fmla="*/ 2307365 w 2324987"/>
                <a:gd name="connsiteY24" fmla="*/ 1025525 h 2939783"/>
                <a:gd name="connsiteX25" fmla="*/ 2247544 w 2324987"/>
                <a:gd name="connsiteY25" fmla="*/ 811881 h 2939783"/>
                <a:gd name="connsiteX26" fmla="*/ 2068083 w 2324987"/>
                <a:gd name="connsiteY26" fmla="*/ 410228 h 2939783"/>
                <a:gd name="connsiteX27" fmla="*/ 1862984 w 2324987"/>
                <a:gd name="connsiteY27" fmla="*/ 162400 h 2939783"/>
                <a:gd name="connsiteX28" fmla="*/ 1786071 w 2324987"/>
                <a:gd name="connsiteY28" fmla="*/ 102580 h 2939783"/>
                <a:gd name="connsiteX29" fmla="*/ 1683522 w 2324987"/>
                <a:gd name="connsiteY29" fmla="*/ 68397 h 2939783"/>
                <a:gd name="connsiteX30" fmla="*/ 1307507 w 2324987"/>
                <a:gd name="connsiteY30" fmla="*/ 8576 h 2939783"/>
                <a:gd name="connsiteX31" fmla="*/ 717847 w 2324987"/>
                <a:gd name="connsiteY31" fmla="*/ 30 h 293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24987" h="2939783">
                  <a:moveTo>
                    <a:pt x="1145137" y="196583"/>
                  </a:moveTo>
                  <a:cubicBezTo>
                    <a:pt x="1130894" y="193735"/>
                    <a:pt x="1116787" y="190092"/>
                    <a:pt x="1102408" y="188038"/>
                  </a:cubicBezTo>
                  <a:cubicBezTo>
                    <a:pt x="1056937" y="181542"/>
                    <a:pt x="1011146" y="177442"/>
                    <a:pt x="965675" y="170946"/>
                  </a:cubicBezTo>
                  <a:lnTo>
                    <a:pt x="905855" y="162400"/>
                  </a:lnTo>
                  <a:cubicBezTo>
                    <a:pt x="791911" y="168097"/>
                    <a:pt x="677495" y="167672"/>
                    <a:pt x="564023" y="179492"/>
                  </a:cubicBezTo>
                  <a:cubicBezTo>
                    <a:pt x="539816" y="182014"/>
                    <a:pt x="516156" y="192009"/>
                    <a:pt x="495657" y="205129"/>
                  </a:cubicBezTo>
                  <a:cubicBezTo>
                    <a:pt x="379191" y="279667"/>
                    <a:pt x="357261" y="293438"/>
                    <a:pt x="299103" y="393137"/>
                  </a:cubicBezTo>
                  <a:cubicBezTo>
                    <a:pt x="274702" y="434966"/>
                    <a:pt x="252394" y="478010"/>
                    <a:pt x="230737" y="521324"/>
                  </a:cubicBezTo>
                  <a:cubicBezTo>
                    <a:pt x="206802" y="569194"/>
                    <a:pt x="182479" y="617003"/>
                    <a:pt x="162371" y="666602"/>
                  </a:cubicBezTo>
                  <a:cubicBezTo>
                    <a:pt x="139693" y="722541"/>
                    <a:pt x="122490" y="780546"/>
                    <a:pt x="102550" y="837518"/>
                  </a:cubicBezTo>
                  <a:cubicBezTo>
                    <a:pt x="7951" y="1428765"/>
                    <a:pt x="44829" y="1077801"/>
                    <a:pt x="25638" y="1589548"/>
                  </a:cubicBezTo>
                  <a:cubicBezTo>
                    <a:pt x="21149" y="1709240"/>
                    <a:pt x="14335" y="1828834"/>
                    <a:pt x="8546" y="1948471"/>
                  </a:cubicBezTo>
                  <a:cubicBezTo>
                    <a:pt x="5789" y="2005448"/>
                    <a:pt x="0" y="2119387"/>
                    <a:pt x="0" y="2119387"/>
                  </a:cubicBezTo>
                  <a:cubicBezTo>
                    <a:pt x="1309" y="2141642"/>
                    <a:pt x="9284" y="2432110"/>
                    <a:pt x="34184" y="2521039"/>
                  </a:cubicBezTo>
                  <a:cubicBezTo>
                    <a:pt x="44136" y="2556581"/>
                    <a:pt x="88573" y="2658814"/>
                    <a:pt x="119642" y="2691955"/>
                  </a:cubicBezTo>
                  <a:cubicBezTo>
                    <a:pt x="144592" y="2718569"/>
                    <a:pt x="176122" y="2738162"/>
                    <a:pt x="205100" y="2760322"/>
                  </a:cubicBezTo>
                  <a:cubicBezTo>
                    <a:pt x="224565" y="2775207"/>
                    <a:pt x="243003" y="2792092"/>
                    <a:pt x="264920" y="2803051"/>
                  </a:cubicBezTo>
                  <a:cubicBezTo>
                    <a:pt x="309175" y="2825178"/>
                    <a:pt x="437239" y="2860703"/>
                    <a:pt x="478565" y="2871417"/>
                  </a:cubicBezTo>
                  <a:cubicBezTo>
                    <a:pt x="625005" y="2909383"/>
                    <a:pt x="728883" y="2922374"/>
                    <a:pt x="897309" y="2931238"/>
                  </a:cubicBezTo>
                  <a:lnTo>
                    <a:pt x="1059679" y="2939783"/>
                  </a:lnTo>
                  <a:cubicBezTo>
                    <a:pt x="1230122" y="2924001"/>
                    <a:pt x="1472525" y="2936838"/>
                    <a:pt x="1649339" y="2854325"/>
                  </a:cubicBezTo>
                  <a:cubicBezTo>
                    <a:pt x="1796308" y="2785740"/>
                    <a:pt x="1908588" y="2674105"/>
                    <a:pt x="1991171" y="2529585"/>
                  </a:cubicBezTo>
                  <a:cubicBezTo>
                    <a:pt x="2232024" y="2108093"/>
                    <a:pt x="2152695" y="2301387"/>
                    <a:pt x="2264636" y="1965563"/>
                  </a:cubicBezTo>
                  <a:cubicBezTo>
                    <a:pt x="2288927" y="1807671"/>
                    <a:pt x="2322574" y="1619488"/>
                    <a:pt x="2324457" y="1461361"/>
                  </a:cubicBezTo>
                  <a:cubicBezTo>
                    <a:pt x="2326188" y="1315981"/>
                    <a:pt x="2324463" y="1169906"/>
                    <a:pt x="2307365" y="1025525"/>
                  </a:cubicBezTo>
                  <a:cubicBezTo>
                    <a:pt x="2298668" y="952084"/>
                    <a:pt x="2268945" y="882670"/>
                    <a:pt x="2247544" y="811881"/>
                  </a:cubicBezTo>
                  <a:cubicBezTo>
                    <a:pt x="2194023" y="634849"/>
                    <a:pt x="2174359" y="594166"/>
                    <a:pt x="2068083" y="410228"/>
                  </a:cubicBezTo>
                  <a:cubicBezTo>
                    <a:pt x="2003539" y="298517"/>
                    <a:pt x="1957201" y="248051"/>
                    <a:pt x="1862984" y="162400"/>
                  </a:cubicBezTo>
                  <a:cubicBezTo>
                    <a:pt x="1838951" y="140552"/>
                    <a:pt x="1814842" y="117650"/>
                    <a:pt x="1786071" y="102580"/>
                  </a:cubicBezTo>
                  <a:cubicBezTo>
                    <a:pt x="1754153" y="85861"/>
                    <a:pt x="1718354" y="77617"/>
                    <a:pt x="1683522" y="68397"/>
                  </a:cubicBezTo>
                  <a:cubicBezTo>
                    <a:pt x="1533235" y="28615"/>
                    <a:pt x="1462500" y="14946"/>
                    <a:pt x="1307507" y="8576"/>
                  </a:cubicBezTo>
                  <a:cubicBezTo>
                    <a:pt x="1075100" y="-975"/>
                    <a:pt x="927103" y="30"/>
                    <a:pt x="717847" y="30"/>
                  </a:cubicBezTo>
                </a:path>
              </a:pathLst>
            </a:custGeom>
            <a:noFill/>
            <a:ln w="28575">
              <a:solidFill>
                <a:srgbClr val="A117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261909-9F21-045A-E7EC-008DA7AEDE68}"/>
                </a:ext>
              </a:extLst>
            </p:cNvPr>
            <p:cNvSpPr/>
            <p:nvPr/>
          </p:nvSpPr>
          <p:spPr bwMode="auto">
            <a:xfrm>
              <a:off x="5443671" y="2375731"/>
              <a:ext cx="1034041" cy="692209"/>
            </a:xfrm>
            <a:custGeom>
              <a:avLst/>
              <a:gdLst>
                <a:gd name="connsiteX0" fmla="*/ 0 w 1034041"/>
                <a:gd name="connsiteY0" fmla="*/ 692209 h 692209"/>
                <a:gd name="connsiteX1" fmla="*/ 188008 w 1034041"/>
                <a:gd name="connsiteY1" fmla="*/ 683663 h 692209"/>
                <a:gd name="connsiteX2" fmla="*/ 247828 w 1034041"/>
                <a:gd name="connsiteY2" fmla="*/ 666572 h 692209"/>
                <a:gd name="connsiteX3" fmla="*/ 290557 w 1034041"/>
                <a:gd name="connsiteY3" fmla="*/ 623843 h 692209"/>
                <a:gd name="connsiteX4" fmla="*/ 333286 w 1034041"/>
                <a:gd name="connsiteY4" fmla="*/ 581114 h 692209"/>
                <a:gd name="connsiteX5" fmla="*/ 384561 w 1034041"/>
                <a:gd name="connsiteY5" fmla="*/ 435835 h 692209"/>
                <a:gd name="connsiteX6" fmla="*/ 393107 w 1034041"/>
                <a:gd name="connsiteY6" fmla="*/ 384561 h 692209"/>
                <a:gd name="connsiteX7" fmla="*/ 401652 w 1034041"/>
                <a:gd name="connsiteY7" fmla="*/ 350377 h 692209"/>
                <a:gd name="connsiteX8" fmla="*/ 410198 w 1034041"/>
                <a:gd name="connsiteY8" fmla="*/ 307648 h 692209"/>
                <a:gd name="connsiteX9" fmla="*/ 452927 w 1034041"/>
                <a:gd name="connsiteY9" fmla="*/ 205099 h 692209"/>
                <a:gd name="connsiteX10" fmla="*/ 495656 w 1034041"/>
                <a:gd name="connsiteY10" fmla="*/ 153824 h 692209"/>
                <a:gd name="connsiteX11" fmla="*/ 632389 w 1034041"/>
                <a:gd name="connsiteY11" fmla="*/ 51275 h 692209"/>
                <a:gd name="connsiteX12" fmla="*/ 700755 w 1034041"/>
                <a:gd name="connsiteY12" fmla="*/ 34183 h 692209"/>
                <a:gd name="connsiteX13" fmla="*/ 760576 w 1034041"/>
                <a:gd name="connsiteY13" fmla="*/ 17091 h 692209"/>
                <a:gd name="connsiteX14" fmla="*/ 863125 w 1034041"/>
                <a:gd name="connsiteY14" fmla="*/ 0 h 692209"/>
                <a:gd name="connsiteX15" fmla="*/ 982766 w 1034041"/>
                <a:gd name="connsiteY15" fmla="*/ 8546 h 692209"/>
                <a:gd name="connsiteX16" fmla="*/ 1034041 w 1034041"/>
                <a:gd name="connsiteY16" fmla="*/ 17091 h 69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4041" h="692209">
                  <a:moveTo>
                    <a:pt x="0" y="692209"/>
                  </a:moveTo>
                  <a:cubicBezTo>
                    <a:pt x="62669" y="689360"/>
                    <a:pt x="125459" y="688474"/>
                    <a:pt x="188008" y="683663"/>
                  </a:cubicBezTo>
                  <a:cubicBezTo>
                    <a:pt x="201963" y="682590"/>
                    <a:pt x="233266" y="671426"/>
                    <a:pt x="247828" y="666572"/>
                  </a:cubicBezTo>
                  <a:cubicBezTo>
                    <a:pt x="262071" y="652329"/>
                    <a:pt x="275398" y="637107"/>
                    <a:pt x="290557" y="623843"/>
                  </a:cubicBezTo>
                  <a:cubicBezTo>
                    <a:pt x="317094" y="600623"/>
                    <a:pt x="318142" y="615727"/>
                    <a:pt x="333286" y="581114"/>
                  </a:cubicBezTo>
                  <a:cubicBezTo>
                    <a:pt x="352185" y="537917"/>
                    <a:pt x="374695" y="485166"/>
                    <a:pt x="384561" y="435835"/>
                  </a:cubicBezTo>
                  <a:cubicBezTo>
                    <a:pt x="387959" y="418844"/>
                    <a:pt x="389709" y="401552"/>
                    <a:pt x="393107" y="384561"/>
                  </a:cubicBezTo>
                  <a:cubicBezTo>
                    <a:pt x="395410" y="373044"/>
                    <a:pt x="399104" y="361843"/>
                    <a:pt x="401652" y="350377"/>
                  </a:cubicBezTo>
                  <a:cubicBezTo>
                    <a:pt x="404803" y="336198"/>
                    <a:pt x="406376" y="321661"/>
                    <a:pt x="410198" y="307648"/>
                  </a:cubicBezTo>
                  <a:cubicBezTo>
                    <a:pt x="421666" y="265602"/>
                    <a:pt x="431609" y="243472"/>
                    <a:pt x="452927" y="205099"/>
                  </a:cubicBezTo>
                  <a:cubicBezTo>
                    <a:pt x="464913" y="183524"/>
                    <a:pt x="476654" y="170112"/>
                    <a:pt x="495656" y="153824"/>
                  </a:cubicBezTo>
                  <a:cubicBezTo>
                    <a:pt x="507663" y="143532"/>
                    <a:pt x="593858" y="66095"/>
                    <a:pt x="632389" y="51275"/>
                  </a:cubicBezTo>
                  <a:cubicBezTo>
                    <a:pt x="654313" y="42843"/>
                    <a:pt x="678058" y="40236"/>
                    <a:pt x="700755" y="34183"/>
                  </a:cubicBezTo>
                  <a:cubicBezTo>
                    <a:pt x="720793" y="28839"/>
                    <a:pt x="740457" y="22121"/>
                    <a:pt x="760576" y="17091"/>
                  </a:cubicBezTo>
                  <a:cubicBezTo>
                    <a:pt x="793888" y="8763"/>
                    <a:pt x="829375" y="4822"/>
                    <a:pt x="863125" y="0"/>
                  </a:cubicBezTo>
                  <a:cubicBezTo>
                    <a:pt x="903005" y="2849"/>
                    <a:pt x="943029" y="4131"/>
                    <a:pt x="982766" y="8546"/>
                  </a:cubicBezTo>
                  <a:cubicBezTo>
                    <a:pt x="1072109" y="18473"/>
                    <a:pt x="981131" y="17091"/>
                    <a:pt x="1034041" y="17091"/>
                  </a:cubicBezTo>
                </a:path>
              </a:pathLst>
            </a:custGeom>
            <a:noFill/>
            <a:ln w="28575">
              <a:solidFill>
                <a:srgbClr val="A117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7631D9-28F2-6CB7-ED48-5027EBC281C0}"/>
              </a:ext>
            </a:extLst>
          </p:cNvPr>
          <p:cNvGrpSpPr/>
          <p:nvPr/>
        </p:nvGrpSpPr>
        <p:grpSpPr>
          <a:xfrm>
            <a:off x="7827948" y="2000973"/>
            <a:ext cx="3794370" cy="2875394"/>
            <a:chOff x="7827948" y="2000973"/>
            <a:chExt cx="3794370" cy="28753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565381-71A7-00E6-EE76-5EE6FFEA5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8634" y="2921091"/>
              <a:ext cx="2451180" cy="1955276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BDE8D3-B8C5-AFA7-9BC2-593991EED637}"/>
                </a:ext>
              </a:extLst>
            </p:cNvPr>
            <p:cNvSpPr/>
            <p:nvPr/>
          </p:nvSpPr>
          <p:spPr bwMode="auto">
            <a:xfrm>
              <a:off x="9152546" y="2854128"/>
              <a:ext cx="2469772" cy="1367494"/>
            </a:xfrm>
            <a:custGeom>
              <a:avLst/>
              <a:gdLst>
                <a:gd name="connsiteX0" fmla="*/ 273465 w 2469772"/>
                <a:gd name="connsiteY0" fmla="*/ 167 h 1367494"/>
                <a:gd name="connsiteX1" fmla="*/ 410198 w 2469772"/>
                <a:gd name="connsiteY1" fmla="*/ 17259 h 1367494"/>
                <a:gd name="connsiteX2" fmla="*/ 555476 w 2469772"/>
                <a:gd name="connsiteY2" fmla="*/ 42896 h 1367494"/>
                <a:gd name="connsiteX3" fmla="*/ 965675 w 2469772"/>
                <a:gd name="connsiteY3" fmla="*/ 51442 h 1367494"/>
                <a:gd name="connsiteX4" fmla="*/ 1563880 w 2469772"/>
                <a:gd name="connsiteY4" fmla="*/ 59988 h 1367494"/>
                <a:gd name="connsiteX5" fmla="*/ 1657884 w 2469772"/>
                <a:gd name="connsiteY5" fmla="*/ 102717 h 1367494"/>
                <a:gd name="connsiteX6" fmla="*/ 1683521 w 2469772"/>
                <a:gd name="connsiteY6" fmla="*/ 136900 h 1367494"/>
                <a:gd name="connsiteX7" fmla="*/ 1717704 w 2469772"/>
                <a:gd name="connsiteY7" fmla="*/ 230904 h 1367494"/>
                <a:gd name="connsiteX8" fmla="*/ 1751888 w 2469772"/>
                <a:gd name="connsiteY8" fmla="*/ 256541 h 1367494"/>
                <a:gd name="connsiteX9" fmla="*/ 1837346 w 2469772"/>
                <a:gd name="connsiteY9" fmla="*/ 282179 h 1367494"/>
                <a:gd name="connsiteX10" fmla="*/ 2033899 w 2469772"/>
                <a:gd name="connsiteY10" fmla="*/ 273633 h 1367494"/>
                <a:gd name="connsiteX11" fmla="*/ 2264635 w 2469772"/>
                <a:gd name="connsiteY11" fmla="*/ 290724 h 1367494"/>
                <a:gd name="connsiteX12" fmla="*/ 2290273 w 2469772"/>
                <a:gd name="connsiteY12" fmla="*/ 299270 h 1367494"/>
                <a:gd name="connsiteX13" fmla="*/ 2375731 w 2469772"/>
                <a:gd name="connsiteY13" fmla="*/ 393274 h 1367494"/>
                <a:gd name="connsiteX14" fmla="*/ 2392822 w 2469772"/>
                <a:gd name="connsiteY14" fmla="*/ 427457 h 1367494"/>
                <a:gd name="connsiteX15" fmla="*/ 2418460 w 2469772"/>
                <a:gd name="connsiteY15" fmla="*/ 470186 h 1367494"/>
                <a:gd name="connsiteX16" fmla="*/ 2435551 w 2469772"/>
                <a:gd name="connsiteY16" fmla="*/ 530007 h 1367494"/>
                <a:gd name="connsiteX17" fmla="*/ 2444097 w 2469772"/>
                <a:gd name="connsiteY17" fmla="*/ 581281 h 1367494"/>
                <a:gd name="connsiteX18" fmla="*/ 2461189 w 2469772"/>
                <a:gd name="connsiteY18" fmla="*/ 632556 h 1367494"/>
                <a:gd name="connsiteX19" fmla="*/ 2469734 w 2469772"/>
                <a:gd name="connsiteY19" fmla="*/ 700922 h 1367494"/>
                <a:gd name="connsiteX20" fmla="*/ 2452643 w 2469772"/>
                <a:gd name="connsiteY20" fmla="*/ 965842 h 1367494"/>
                <a:gd name="connsiteX21" fmla="*/ 2435551 w 2469772"/>
                <a:gd name="connsiteY21" fmla="*/ 1042754 h 1367494"/>
                <a:gd name="connsiteX22" fmla="*/ 2427005 w 2469772"/>
                <a:gd name="connsiteY22" fmla="*/ 1085483 h 1367494"/>
                <a:gd name="connsiteX23" fmla="*/ 2409914 w 2469772"/>
                <a:gd name="connsiteY23" fmla="*/ 1128212 h 1367494"/>
                <a:gd name="connsiteX24" fmla="*/ 2401368 w 2469772"/>
                <a:gd name="connsiteY24" fmla="*/ 1170941 h 1367494"/>
                <a:gd name="connsiteX25" fmla="*/ 2392822 w 2469772"/>
                <a:gd name="connsiteY25" fmla="*/ 1196579 h 1367494"/>
                <a:gd name="connsiteX26" fmla="*/ 2384276 w 2469772"/>
                <a:gd name="connsiteY26" fmla="*/ 1230762 h 1367494"/>
                <a:gd name="connsiteX27" fmla="*/ 2358639 w 2469772"/>
                <a:gd name="connsiteY27" fmla="*/ 1282036 h 1367494"/>
                <a:gd name="connsiteX28" fmla="*/ 2341547 w 2469772"/>
                <a:gd name="connsiteY28" fmla="*/ 1307674 h 1367494"/>
                <a:gd name="connsiteX29" fmla="*/ 2298818 w 2469772"/>
                <a:gd name="connsiteY29" fmla="*/ 1341857 h 1367494"/>
                <a:gd name="connsiteX30" fmla="*/ 2273181 w 2469772"/>
                <a:gd name="connsiteY30" fmla="*/ 1358949 h 1367494"/>
                <a:gd name="connsiteX31" fmla="*/ 2230452 w 2469772"/>
                <a:gd name="connsiteY31" fmla="*/ 1367494 h 1367494"/>
                <a:gd name="connsiteX32" fmla="*/ 2016807 w 2469772"/>
                <a:gd name="connsiteY32" fmla="*/ 1350403 h 1367494"/>
                <a:gd name="connsiteX33" fmla="*/ 1914258 w 2469772"/>
                <a:gd name="connsiteY33" fmla="*/ 1324765 h 1367494"/>
                <a:gd name="connsiteX34" fmla="*/ 1820254 w 2469772"/>
                <a:gd name="connsiteY34" fmla="*/ 1307674 h 1367494"/>
                <a:gd name="connsiteX35" fmla="*/ 1640792 w 2469772"/>
                <a:gd name="connsiteY35" fmla="*/ 1264945 h 1367494"/>
                <a:gd name="connsiteX36" fmla="*/ 1598063 w 2469772"/>
                <a:gd name="connsiteY36" fmla="*/ 1256399 h 1367494"/>
                <a:gd name="connsiteX37" fmla="*/ 1281869 w 2469772"/>
                <a:gd name="connsiteY37" fmla="*/ 1247853 h 1367494"/>
                <a:gd name="connsiteX38" fmla="*/ 1016949 w 2469772"/>
                <a:gd name="connsiteY38" fmla="*/ 1239308 h 1367494"/>
                <a:gd name="connsiteX39" fmla="*/ 495656 w 2469772"/>
                <a:gd name="connsiteY39" fmla="*/ 1222216 h 1367494"/>
                <a:gd name="connsiteX40" fmla="*/ 435835 w 2469772"/>
                <a:gd name="connsiteY40" fmla="*/ 1205124 h 1367494"/>
                <a:gd name="connsiteX41" fmla="*/ 384561 w 2469772"/>
                <a:gd name="connsiteY41" fmla="*/ 1145304 h 1367494"/>
                <a:gd name="connsiteX42" fmla="*/ 384561 w 2469772"/>
                <a:gd name="connsiteY42" fmla="*/ 914567 h 1367494"/>
                <a:gd name="connsiteX43" fmla="*/ 393106 w 2469772"/>
                <a:gd name="connsiteY43" fmla="*/ 880384 h 1367494"/>
                <a:gd name="connsiteX44" fmla="*/ 401652 w 2469772"/>
                <a:gd name="connsiteY44" fmla="*/ 820564 h 1367494"/>
                <a:gd name="connsiteX45" fmla="*/ 418744 w 2469772"/>
                <a:gd name="connsiteY45" fmla="*/ 752197 h 1367494"/>
                <a:gd name="connsiteX46" fmla="*/ 393106 w 2469772"/>
                <a:gd name="connsiteY46" fmla="*/ 530007 h 1367494"/>
                <a:gd name="connsiteX47" fmla="*/ 358923 w 2469772"/>
                <a:gd name="connsiteY47" fmla="*/ 487278 h 1367494"/>
                <a:gd name="connsiteX48" fmla="*/ 282011 w 2469772"/>
                <a:gd name="connsiteY48" fmla="*/ 453094 h 1367494"/>
                <a:gd name="connsiteX49" fmla="*/ 239282 w 2469772"/>
                <a:gd name="connsiteY49" fmla="*/ 427457 h 1367494"/>
                <a:gd name="connsiteX50" fmla="*/ 179461 w 2469772"/>
                <a:gd name="connsiteY50" fmla="*/ 410365 h 1367494"/>
                <a:gd name="connsiteX51" fmla="*/ 94004 w 2469772"/>
                <a:gd name="connsiteY51" fmla="*/ 367636 h 1367494"/>
                <a:gd name="connsiteX52" fmla="*/ 59820 w 2469772"/>
                <a:gd name="connsiteY52" fmla="*/ 350545 h 1367494"/>
                <a:gd name="connsiteX53" fmla="*/ 42729 w 2469772"/>
                <a:gd name="connsiteY53" fmla="*/ 324908 h 1367494"/>
                <a:gd name="connsiteX54" fmla="*/ 17091 w 2469772"/>
                <a:gd name="connsiteY54" fmla="*/ 299270 h 1367494"/>
                <a:gd name="connsiteX55" fmla="*/ 0 w 2469772"/>
                <a:gd name="connsiteY55" fmla="*/ 247995 h 1367494"/>
                <a:gd name="connsiteX56" fmla="*/ 8546 w 2469772"/>
                <a:gd name="connsiteY56" fmla="*/ 111263 h 1367494"/>
                <a:gd name="connsiteX57" fmla="*/ 68366 w 2469772"/>
                <a:gd name="connsiteY57" fmla="*/ 59988 h 1367494"/>
                <a:gd name="connsiteX58" fmla="*/ 222190 w 2469772"/>
                <a:gd name="connsiteY58" fmla="*/ 8713 h 1367494"/>
                <a:gd name="connsiteX59" fmla="*/ 273465 w 2469772"/>
                <a:gd name="connsiteY59" fmla="*/ 167 h 13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469772" h="1367494">
                  <a:moveTo>
                    <a:pt x="273465" y="167"/>
                  </a:moveTo>
                  <a:cubicBezTo>
                    <a:pt x="304800" y="1591"/>
                    <a:pt x="368740" y="9943"/>
                    <a:pt x="410198" y="17259"/>
                  </a:cubicBezTo>
                  <a:cubicBezTo>
                    <a:pt x="589023" y="48817"/>
                    <a:pt x="415855" y="22952"/>
                    <a:pt x="555476" y="42896"/>
                  </a:cubicBezTo>
                  <a:cubicBezTo>
                    <a:pt x="688853" y="131814"/>
                    <a:pt x="557684" y="51442"/>
                    <a:pt x="965675" y="51442"/>
                  </a:cubicBezTo>
                  <a:cubicBezTo>
                    <a:pt x="1165097" y="51442"/>
                    <a:pt x="1364478" y="57139"/>
                    <a:pt x="1563880" y="59988"/>
                  </a:cubicBezTo>
                  <a:cubicBezTo>
                    <a:pt x="1630913" y="82331"/>
                    <a:pt x="1599706" y="67810"/>
                    <a:pt x="1657884" y="102717"/>
                  </a:cubicBezTo>
                  <a:cubicBezTo>
                    <a:pt x="1666430" y="114111"/>
                    <a:pt x="1677151" y="124161"/>
                    <a:pt x="1683521" y="136900"/>
                  </a:cubicBezTo>
                  <a:cubicBezTo>
                    <a:pt x="1689494" y="148846"/>
                    <a:pt x="1707520" y="217325"/>
                    <a:pt x="1717704" y="230904"/>
                  </a:cubicBezTo>
                  <a:cubicBezTo>
                    <a:pt x="1726250" y="242298"/>
                    <a:pt x="1739149" y="250171"/>
                    <a:pt x="1751888" y="256541"/>
                  </a:cubicBezTo>
                  <a:cubicBezTo>
                    <a:pt x="1772697" y="266945"/>
                    <a:pt x="1812810" y="276045"/>
                    <a:pt x="1837346" y="282179"/>
                  </a:cubicBezTo>
                  <a:cubicBezTo>
                    <a:pt x="1902864" y="279330"/>
                    <a:pt x="1968319" y="273633"/>
                    <a:pt x="2033899" y="273633"/>
                  </a:cubicBezTo>
                  <a:cubicBezTo>
                    <a:pt x="2141172" y="273633"/>
                    <a:pt x="2175554" y="279590"/>
                    <a:pt x="2264635" y="290724"/>
                  </a:cubicBezTo>
                  <a:cubicBezTo>
                    <a:pt x="2273181" y="293573"/>
                    <a:pt x="2283239" y="293643"/>
                    <a:pt x="2290273" y="299270"/>
                  </a:cubicBezTo>
                  <a:cubicBezTo>
                    <a:pt x="2314600" y="318732"/>
                    <a:pt x="2356187" y="362003"/>
                    <a:pt x="2375731" y="393274"/>
                  </a:cubicBezTo>
                  <a:cubicBezTo>
                    <a:pt x="2382483" y="404077"/>
                    <a:pt x="2386635" y="416321"/>
                    <a:pt x="2392822" y="427457"/>
                  </a:cubicBezTo>
                  <a:cubicBezTo>
                    <a:pt x="2400889" y="441977"/>
                    <a:pt x="2409914" y="455943"/>
                    <a:pt x="2418460" y="470186"/>
                  </a:cubicBezTo>
                  <a:cubicBezTo>
                    <a:pt x="2424157" y="490126"/>
                    <a:pt x="2430888" y="509800"/>
                    <a:pt x="2435551" y="530007"/>
                  </a:cubicBezTo>
                  <a:cubicBezTo>
                    <a:pt x="2439447" y="546890"/>
                    <a:pt x="2439894" y="564471"/>
                    <a:pt x="2444097" y="581281"/>
                  </a:cubicBezTo>
                  <a:cubicBezTo>
                    <a:pt x="2448467" y="598759"/>
                    <a:pt x="2455492" y="615464"/>
                    <a:pt x="2461189" y="632556"/>
                  </a:cubicBezTo>
                  <a:cubicBezTo>
                    <a:pt x="2464037" y="655345"/>
                    <a:pt x="2470323" y="677964"/>
                    <a:pt x="2469734" y="700922"/>
                  </a:cubicBezTo>
                  <a:cubicBezTo>
                    <a:pt x="2467466" y="789383"/>
                    <a:pt x="2461448" y="877791"/>
                    <a:pt x="2452643" y="965842"/>
                  </a:cubicBezTo>
                  <a:cubicBezTo>
                    <a:pt x="2450030" y="991974"/>
                    <a:pt x="2441054" y="1017074"/>
                    <a:pt x="2435551" y="1042754"/>
                  </a:cubicBezTo>
                  <a:cubicBezTo>
                    <a:pt x="2432508" y="1056957"/>
                    <a:pt x="2431179" y="1071570"/>
                    <a:pt x="2427005" y="1085483"/>
                  </a:cubicBezTo>
                  <a:cubicBezTo>
                    <a:pt x="2422597" y="1100176"/>
                    <a:pt x="2414322" y="1113519"/>
                    <a:pt x="2409914" y="1128212"/>
                  </a:cubicBezTo>
                  <a:cubicBezTo>
                    <a:pt x="2405740" y="1142125"/>
                    <a:pt x="2404891" y="1156850"/>
                    <a:pt x="2401368" y="1170941"/>
                  </a:cubicBezTo>
                  <a:cubicBezTo>
                    <a:pt x="2399183" y="1179680"/>
                    <a:pt x="2395297" y="1187917"/>
                    <a:pt x="2392822" y="1196579"/>
                  </a:cubicBezTo>
                  <a:cubicBezTo>
                    <a:pt x="2389595" y="1207872"/>
                    <a:pt x="2388638" y="1219857"/>
                    <a:pt x="2384276" y="1230762"/>
                  </a:cubicBezTo>
                  <a:cubicBezTo>
                    <a:pt x="2377179" y="1248504"/>
                    <a:pt x="2367919" y="1265332"/>
                    <a:pt x="2358639" y="1282036"/>
                  </a:cubicBezTo>
                  <a:cubicBezTo>
                    <a:pt x="2353651" y="1291014"/>
                    <a:pt x="2348810" y="1300411"/>
                    <a:pt x="2341547" y="1307674"/>
                  </a:cubicBezTo>
                  <a:cubicBezTo>
                    <a:pt x="2328649" y="1320572"/>
                    <a:pt x="2313410" y="1330913"/>
                    <a:pt x="2298818" y="1341857"/>
                  </a:cubicBezTo>
                  <a:cubicBezTo>
                    <a:pt x="2290601" y="1348019"/>
                    <a:pt x="2282798" y="1355343"/>
                    <a:pt x="2273181" y="1358949"/>
                  </a:cubicBezTo>
                  <a:cubicBezTo>
                    <a:pt x="2259581" y="1364049"/>
                    <a:pt x="2244695" y="1364646"/>
                    <a:pt x="2230452" y="1367494"/>
                  </a:cubicBezTo>
                  <a:cubicBezTo>
                    <a:pt x="2159237" y="1361797"/>
                    <a:pt x="2087730" y="1359000"/>
                    <a:pt x="2016807" y="1350403"/>
                  </a:cubicBezTo>
                  <a:cubicBezTo>
                    <a:pt x="1978339" y="1345740"/>
                    <a:pt x="1950583" y="1331369"/>
                    <a:pt x="1914258" y="1324765"/>
                  </a:cubicBezTo>
                  <a:cubicBezTo>
                    <a:pt x="1882923" y="1319068"/>
                    <a:pt x="1851223" y="1315106"/>
                    <a:pt x="1820254" y="1307674"/>
                  </a:cubicBezTo>
                  <a:cubicBezTo>
                    <a:pt x="1527126" y="1237324"/>
                    <a:pt x="1816520" y="1294234"/>
                    <a:pt x="1640792" y="1264945"/>
                  </a:cubicBezTo>
                  <a:cubicBezTo>
                    <a:pt x="1626465" y="1262557"/>
                    <a:pt x="1612572" y="1257090"/>
                    <a:pt x="1598063" y="1256399"/>
                  </a:cubicBezTo>
                  <a:cubicBezTo>
                    <a:pt x="1492746" y="1251384"/>
                    <a:pt x="1387260" y="1250953"/>
                    <a:pt x="1281869" y="1247853"/>
                  </a:cubicBezTo>
                  <a:lnTo>
                    <a:pt x="1016949" y="1239308"/>
                  </a:lnTo>
                  <a:cubicBezTo>
                    <a:pt x="552263" y="1226032"/>
                    <a:pt x="833454" y="1237571"/>
                    <a:pt x="495656" y="1222216"/>
                  </a:cubicBezTo>
                  <a:cubicBezTo>
                    <a:pt x="475716" y="1216519"/>
                    <a:pt x="454384" y="1214398"/>
                    <a:pt x="435835" y="1205124"/>
                  </a:cubicBezTo>
                  <a:cubicBezTo>
                    <a:pt x="421551" y="1197982"/>
                    <a:pt x="392200" y="1155489"/>
                    <a:pt x="384561" y="1145304"/>
                  </a:cubicBezTo>
                  <a:cubicBezTo>
                    <a:pt x="360989" y="1051021"/>
                    <a:pt x="370589" y="1103193"/>
                    <a:pt x="384561" y="914567"/>
                  </a:cubicBezTo>
                  <a:cubicBezTo>
                    <a:pt x="385429" y="902854"/>
                    <a:pt x="391005" y="891940"/>
                    <a:pt x="393106" y="880384"/>
                  </a:cubicBezTo>
                  <a:cubicBezTo>
                    <a:pt x="396709" y="860566"/>
                    <a:pt x="397702" y="840315"/>
                    <a:pt x="401652" y="820564"/>
                  </a:cubicBezTo>
                  <a:cubicBezTo>
                    <a:pt x="406259" y="797530"/>
                    <a:pt x="418744" y="752197"/>
                    <a:pt x="418744" y="752197"/>
                  </a:cubicBezTo>
                  <a:cubicBezTo>
                    <a:pt x="415042" y="670750"/>
                    <a:pt x="437153" y="596077"/>
                    <a:pt x="393106" y="530007"/>
                  </a:cubicBezTo>
                  <a:cubicBezTo>
                    <a:pt x="382988" y="514831"/>
                    <a:pt x="372650" y="499289"/>
                    <a:pt x="358923" y="487278"/>
                  </a:cubicBezTo>
                  <a:cubicBezTo>
                    <a:pt x="346841" y="476706"/>
                    <a:pt x="293433" y="458805"/>
                    <a:pt x="282011" y="453094"/>
                  </a:cubicBezTo>
                  <a:cubicBezTo>
                    <a:pt x="267155" y="445666"/>
                    <a:pt x="254614" y="433845"/>
                    <a:pt x="239282" y="427457"/>
                  </a:cubicBezTo>
                  <a:cubicBezTo>
                    <a:pt x="220139" y="419481"/>
                    <a:pt x="198637" y="418261"/>
                    <a:pt x="179461" y="410365"/>
                  </a:cubicBezTo>
                  <a:cubicBezTo>
                    <a:pt x="150012" y="398239"/>
                    <a:pt x="122490" y="381879"/>
                    <a:pt x="94004" y="367636"/>
                  </a:cubicBezTo>
                  <a:lnTo>
                    <a:pt x="59820" y="350545"/>
                  </a:lnTo>
                  <a:cubicBezTo>
                    <a:pt x="54123" y="341999"/>
                    <a:pt x="49304" y="332798"/>
                    <a:pt x="42729" y="324908"/>
                  </a:cubicBezTo>
                  <a:cubicBezTo>
                    <a:pt x="34992" y="315623"/>
                    <a:pt x="22960" y="309835"/>
                    <a:pt x="17091" y="299270"/>
                  </a:cubicBezTo>
                  <a:cubicBezTo>
                    <a:pt x="8342" y="283521"/>
                    <a:pt x="0" y="247995"/>
                    <a:pt x="0" y="247995"/>
                  </a:cubicBezTo>
                  <a:cubicBezTo>
                    <a:pt x="2849" y="202418"/>
                    <a:pt x="-862" y="155950"/>
                    <a:pt x="8546" y="111263"/>
                  </a:cubicBezTo>
                  <a:cubicBezTo>
                    <a:pt x="10559" y="101704"/>
                    <a:pt x="64224" y="62059"/>
                    <a:pt x="68366" y="59988"/>
                  </a:cubicBezTo>
                  <a:cubicBezTo>
                    <a:pt x="111409" y="38467"/>
                    <a:pt x="173233" y="16873"/>
                    <a:pt x="222190" y="8713"/>
                  </a:cubicBezTo>
                  <a:cubicBezTo>
                    <a:pt x="233430" y="6840"/>
                    <a:pt x="242130" y="-1257"/>
                    <a:pt x="273465" y="167"/>
                  </a:cubicBezTo>
                  <a:close/>
                </a:path>
              </a:pathLst>
            </a:custGeom>
            <a:noFill/>
            <a:ln w="28575">
              <a:solidFill>
                <a:srgbClr val="A11760"/>
              </a:solidFill>
              <a:miter lim="800000"/>
              <a:headEnd/>
              <a:tailEnd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ru-RU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DF2FF9-F43E-E85D-87CE-74738676E79C}"/>
                </a:ext>
              </a:extLst>
            </p:cNvPr>
            <p:cNvSpPr/>
            <p:nvPr/>
          </p:nvSpPr>
          <p:spPr bwMode="auto">
            <a:xfrm>
              <a:off x="7827948" y="2000973"/>
              <a:ext cx="2503917" cy="930234"/>
            </a:xfrm>
            <a:custGeom>
              <a:avLst/>
              <a:gdLst>
                <a:gd name="connsiteX0" fmla="*/ 0 w 2503917"/>
                <a:gd name="connsiteY0" fmla="*/ 15834 h 930234"/>
                <a:gd name="connsiteX1" fmla="*/ 376015 w 2503917"/>
                <a:gd name="connsiteY1" fmla="*/ 15834 h 930234"/>
                <a:gd name="connsiteX2" fmla="*/ 658026 w 2503917"/>
                <a:gd name="connsiteY2" fmla="*/ 24380 h 930234"/>
                <a:gd name="connsiteX3" fmla="*/ 837488 w 2503917"/>
                <a:gd name="connsiteY3" fmla="*/ 41472 h 930234"/>
                <a:gd name="connsiteX4" fmla="*/ 982766 w 2503917"/>
                <a:gd name="connsiteY4" fmla="*/ 58563 h 930234"/>
                <a:gd name="connsiteX5" fmla="*/ 1196411 w 2503917"/>
                <a:gd name="connsiteY5" fmla="*/ 67109 h 930234"/>
                <a:gd name="connsiteX6" fmla="*/ 1290415 w 2503917"/>
                <a:gd name="connsiteY6" fmla="*/ 75655 h 930234"/>
                <a:gd name="connsiteX7" fmla="*/ 1350235 w 2503917"/>
                <a:gd name="connsiteY7" fmla="*/ 84201 h 930234"/>
                <a:gd name="connsiteX8" fmla="*/ 1461331 w 2503917"/>
                <a:gd name="connsiteY8" fmla="*/ 92747 h 930234"/>
                <a:gd name="connsiteX9" fmla="*/ 1589517 w 2503917"/>
                <a:gd name="connsiteY9" fmla="*/ 109838 h 930234"/>
                <a:gd name="connsiteX10" fmla="*/ 1768979 w 2503917"/>
                <a:gd name="connsiteY10" fmla="*/ 126930 h 930234"/>
                <a:gd name="connsiteX11" fmla="*/ 1991170 w 2503917"/>
                <a:gd name="connsiteY11" fmla="*/ 178205 h 930234"/>
                <a:gd name="connsiteX12" fmla="*/ 2093719 w 2503917"/>
                <a:gd name="connsiteY12" fmla="*/ 212388 h 930234"/>
                <a:gd name="connsiteX13" fmla="*/ 2196269 w 2503917"/>
                <a:gd name="connsiteY13" fmla="*/ 263663 h 930234"/>
                <a:gd name="connsiteX14" fmla="*/ 2427005 w 2503917"/>
                <a:gd name="connsiteY14" fmla="*/ 460216 h 930234"/>
                <a:gd name="connsiteX15" fmla="*/ 2469734 w 2503917"/>
                <a:gd name="connsiteY15" fmla="*/ 528582 h 930234"/>
                <a:gd name="connsiteX16" fmla="*/ 2486826 w 2503917"/>
                <a:gd name="connsiteY16" fmla="*/ 579857 h 930234"/>
                <a:gd name="connsiteX17" fmla="*/ 2503917 w 2503917"/>
                <a:gd name="connsiteY17" fmla="*/ 622586 h 930234"/>
                <a:gd name="connsiteX18" fmla="*/ 2495372 w 2503917"/>
                <a:gd name="connsiteY18" fmla="*/ 810593 h 930234"/>
                <a:gd name="connsiteX19" fmla="*/ 2478280 w 2503917"/>
                <a:gd name="connsiteY19" fmla="*/ 853322 h 930234"/>
                <a:gd name="connsiteX20" fmla="*/ 2469734 w 2503917"/>
                <a:gd name="connsiteY20" fmla="*/ 896051 h 930234"/>
                <a:gd name="connsiteX21" fmla="*/ 2461188 w 2503917"/>
                <a:gd name="connsiteY21" fmla="*/ 930234 h 93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917" h="930234">
                  <a:moveTo>
                    <a:pt x="0" y="15834"/>
                  </a:moveTo>
                  <a:cubicBezTo>
                    <a:pt x="151276" y="-14418"/>
                    <a:pt x="31474" y="6264"/>
                    <a:pt x="376015" y="15834"/>
                  </a:cubicBezTo>
                  <a:lnTo>
                    <a:pt x="658026" y="24380"/>
                  </a:lnTo>
                  <a:cubicBezTo>
                    <a:pt x="717847" y="30077"/>
                    <a:pt x="777861" y="34018"/>
                    <a:pt x="837488" y="41472"/>
                  </a:cubicBezTo>
                  <a:lnTo>
                    <a:pt x="982766" y="58563"/>
                  </a:lnTo>
                  <a:cubicBezTo>
                    <a:pt x="1053915" y="62748"/>
                    <a:pt x="1125196" y="64260"/>
                    <a:pt x="1196411" y="67109"/>
                  </a:cubicBezTo>
                  <a:cubicBezTo>
                    <a:pt x="1227746" y="69958"/>
                    <a:pt x="1259144" y="72180"/>
                    <a:pt x="1290415" y="75655"/>
                  </a:cubicBezTo>
                  <a:cubicBezTo>
                    <a:pt x="1310434" y="77879"/>
                    <a:pt x="1330193" y="82197"/>
                    <a:pt x="1350235" y="84201"/>
                  </a:cubicBezTo>
                  <a:cubicBezTo>
                    <a:pt x="1387192" y="87897"/>
                    <a:pt x="1424401" y="88790"/>
                    <a:pt x="1461331" y="92747"/>
                  </a:cubicBezTo>
                  <a:cubicBezTo>
                    <a:pt x="1504192" y="97339"/>
                    <a:pt x="1546674" y="105078"/>
                    <a:pt x="1589517" y="109838"/>
                  </a:cubicBezTo>
                  <a:cubicBezTo>
                    <a:pt x="1649241" y="116474"/>
                    <a:pt x="1709352" y="119477"/>
                    <a:pt x="1768979" y="126930"/>
                  </a:cubicBezTo>
                  <a:cubicBezTo>
                    <a:pt x="1841086" y="135943"/>
                    <a:pt x="1923028" y="158015"/>
                    <a:pt x="1991170" y="178205"/>
                  </a:cubicBezTo>
                  <a:cubicBezTo>
                    <a:pt x="2025717" y="188441"/>
                    <a:pt x="2060459" y="198530"/>
                    <a:pt x="2093719" y="212388"/>
                  </a:cubicBezTo>
                  <a:cubicBezTo>
                    <a:pt x="2128997" y="227087"/>
                    <a:pt x="2163257" y="244406"/>
                    <a:pt x="2196269" y="263663"/>
                  </a:cubicBezTo>
                  <a:cubicBezTo>
                    <a:pt x="2282779" y="314127"/>
                    <a:pt x="2367219" y="378689"/>
                    <a:pt x="2427005" y="460216"/>
                  </a:cubicBezTo>
                  <a:cubicBezTo>
                    <a:pt x="2442897" y="481887"/>
                    <a:pt x="2457716" y="504546"/>
                    <a:pt x="2469734" y="528582"/>
                  </a:cubicBezTo>
                  <a:cubicBezTo>
                    <a:pt x="2477791" y="544696"/>
                    <a:pt x="2480669" y="562925"/>
                    <a:pt x="2486826" y="579857"/>
                  </a:cubicBezTo>
                  <a:cubicBezTo>
                    <a:pt x="2492068" y="594274"/>
                    <a:pt x="2498220" y="608343"/>
                    <a:pt x="2503917" y="622586"/>
                  </a:cubicBezTo>
                  <a:cubicBezTo>
                    <a:pt x="2501069" y="685255"/>
                    <a:pt x="2502300" y="748243"/>
                    <a:pt x="2495372" y="810593"/>
                  </a:cubicBezTo>
                  <a:cubicBezTo>
                    <a:pt x="2493678" y="825839"/>
                    <a:pt x="2482688" y="838629"/>
                    <a:pt x="2478280" y="853322"/>
                  </a:cubicBezTo>
                  <a:cubicBezTo>
                    <a:pt x="2474106" y="867234"/>
                    <a:pt x="2472885" y="881872"/>
                    <a:pt x="2469734" y="896051"/>
                  </a:cubicBezTo>
                  <a:cubicBezTo>
                    <a:pt x="2467186" y="907516"/>
                    <a:pt x="2461188" y="930234"/>
                    <a:pt x="2461188" y="930234"/>
                  </a:cubicBezTo>
                </a:path>
              </a:pathLst>
            </a:custGeom>
            <a:noFill/>
            <a:ln w="28575">
              <a:solidFill>
                <a:srgbClr val="A117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EC4864A-5051-288F-8D8E-5D93DE1C889D}"/>
              </a:ext>
            </a:extLst>
          </p:cNvPr>
          <p:cNvSpPr/>
          <p:nvPr/>
        </p:nvSpPr>
        <p:spPr bwMode="auto">
          <a:xfrm>
            <a:off x="2273181" y="4042161"/>
            <a:ext cx="7135739" cy="1392964"/>
          </a:xfrm>
          <a:custGeom>
            <a:avLst/>
            <a:gdLst>
              <a:gd name="connsiteX0" fmla="*/ 0 w 7135739"/>
              <a:gd name="connsiteY0" fmla="*/ 0 h 1392964"/>
              <a:gd name="connsiteX1" fmla="*/ 25638 w 7135739"/>
              <a:gd name="connsiteY1" fmla="*/ 59820 h 1392964"/>
              <a:gd name="connsiteX2" fmla="*/ 94004 w 7135739"/>
              <a:gd name="connsiteY2" fmla="*/ 196553 h 1392964"/>
              <a:gd name="connsiteX3" fmla="*/ 333286 w 7135739"/>
              <a:gd name="connsiteY3" fmla="*/ 606751 h 1392964"/>
              <a:gd name="connsiteX4" fmla="*/ 675118 w 7135739"/>
              <a:gd name="connsiteY4" fmla="*/ 888762 h 1392964"/>
              <a:gd name="connsiteX5" fmla="*/ 1042587 w 7135739"/>
              <a:gd name="connsiteY5" fmla="*/ 1110953 h 1392964"/>
              <a:gd name="connsiteX6" fmla="*/ 1170774 w 7135739"/>
              <a:gd name="connsiteY6" fmla="*/ 1162228 h 1392964"/>
              <a:gd name="connsiteX7" fmla="*/ 1452785 w 7135739"/>
              <a:gd name="connsiteY7" fmla="*/ 1256232 h 1392964"/>
              <a:gd name="connsiteX8" fmla="*/ 1768980 w 7135739"/>
              <a:gd name="connsiteY8" fmla="*/ 1324598 h 1392964"/>
              <a:gd name="connsiteX9" fmla="*/ 2102266 w 7135739"/>
              <a:gd name="connsiteY9" fmla="*/ 1367327 h 1392964"/>
              <a:gd name="connsiteX10" fmla="*/ 2273182 w 7135739"/>
              <a:gd name="connsiteY10" fmla="*/ 1384418 h 1392964"/>
              <a:gd name="connsiteX11" fmla="*/ 2427006 w 7135739"/>
              <a:gd name="connsiteY11" fmla="*/ 1392964 h 1392964"/>
              <a:gd name="connsiteX12" fmla="*/ 2948299 w 7135739"/>
              <a:gd name="connsiteY12" fmla="*/ 1375873 h 1392964"/>
              <a:gd name="connsiteX13" fmla="*/ 3127761 w 7135739"/>
              <a:gd name="connsiteY13" fmla="*/ 1341689 h 1392964"/>
              <a:gd name="connsiteX14" fmla="*/ 3401226 w 7135739"/>
              <a:gd name="connsiteY14" fmla="*/ 1307506 h 1392964"/>
              <a:gd name="connsiteX15" fmla="*/ 3666146 w 7135739"/>
              <a:gd name="connsiteY15" fmla="*/ 1239140 h 1392964"/>
              <a:gd name="connsiteX16" fmla="*/ 3913974 w 7135739"/>
              <a:gd name="connsiteY16" fmla="*/ 1187865 h 1392964"/>
              <a:gd name="connsiteX17" fmla="*/ 4315626 w 7135739"/>
              <a:gd name="connsiteY17" fmla="*/ 1051132 h 1392964"/>
              <a:gd name="connsiteX18" fmla="*/ 4520726 w 7135739"/>
              <a:gd name="connsiteY18" fmla="*/ 965675 h 1392964"/>
              <a:gd name="connsiteX19" fmla="*/ 5067656 w 7135739"/>
              <a:gd name="connsiteY19" fmla="*/ 675118 h 1392964"/>
              <a:gd name="connsiteX20" fmla="*/ 5494946 w 7135739"/>
              <a:gd name="connsiteY20" fmla="*/ 452927 h 1392964"/>
              <a:gd name="connsiteX21" fmla="*/ 5665862 w 7135739"/>
              <a:gd name="connsiteY21" fmla="*/ 393106 h 1392964"/>
              <a:gd name="connsiteX22" fmla="*/ 5734228 w 7135739"/>
              <a:gd name="connsiteY22" fmla="*/ 367469 h 1392964"/>
              <a:gd name="connsiteX23" fmla="*/ 5896598 w 7135739"/>
              <a:gd name="connsiteY23" fmla="*/ 341832 h 1392964"/>
              <a:gd name="connsiteX24" fmla="*/ 6016240 w 7135739"/>
              <a:gd name="connsiteY24" fmla="*/ 316194 h 1392964"/>
              <a:gd name="connsiteX25" fmla="*/ 6101698 w 7135739"/>
              <a:gd name="connsiteY25" fmla="*/ 299103 h 1392964"/>
              <a:gd name="connsiteX26" fmla="*/ 6255522 w 7135739"/>
              <a:gd name="connsiteY26" fmla="*/ 282011 h 1392964"/>
              <a:gd name="connsiteX27" fmla="*/ 6520441 w 7135739"/>
              <a:gd name="connsiteY27" fmla="*/ 256374 h 1392964"/>
              <a:gd name="connsiteX28" fmla="*/ 7041735 w 7135739"/>
              <a:gd name="connsiteY28" fmla="*/ 264919 h 1392964"/>
              <a:gd name="connsiteX29" fmla="*/ 7135739 w 7135739"/>
              <a:gd name="connsiteY29" fmla="*/ 273465 h 139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35739" h="1392964">
                <a:moveTo>
                  <a:pt x="0" y="0"/>
                </a:moveTo>
                <a:cubicBezTo>
                  <a:pt x="8546" y="19940"/>
                  <a:pt x="16278" y="40249"/>
                  <a:pt x="25638" y="59820"/>
                </a:cubicBezTo>
                <a:cubicBezTo>
                  <a:pt x="47624" y="105790"/>
                  <a:pt x="73093" y="150084"/>
                  <a:pt x="94004" y="196553"/>
                </a:cubicBezTo>
                <a:cubicBezTo>
                  <a:pt x="197344" y="426198"/>
                  <a:pt x="152316" y="405099"/>
                  <a:pt x="333286" y="606751"/>
                </a:cubicBezTo>
                <a:cubicBezTo>
                  <a:pt x="386394" y="665929"/>
                  <a:pt x="626807" y="854944"/>
                  <a:pt x="675118" y="888762"/>
                </a:cubicBezTo>
                <a:cubicBezTo>
                  <a:pt x="854978" y="1014664"/>
                  <a:pt x="839207" y="1014614"/>
                  <a:pt x="1042587" y="1110953"/>
                </a:cubicBezTo>
                <a:cubicBezTo>
                  <a:pt x="1084177" y="1130654"/>
                  <a:pt x="1127394" y="1146864"/>
                  <a:pt x="1170774" y="1162228"/>
                </a:cubicBezTo>
                <a:cubicBezTo>
                  <a:pt x="1264178" y="1195309"/>
                  <a:pt x="1355934" y="1235291"/>
                  <a:pt x="1452785" y="1256232"/>
                </a:cubicBezTo>
                <a:cubicBezTo>
                  <a:pt x="1558183" y="1279021"/>
                  <a:pt x="1662135" y="1310028"/>
                  <a:pt x="1768980" y="1324598"/>
                </a:cubicBezTo>
                <a:cubicBezTo>
                  <a:pt x="1914140" y="1344392"/>
                  <a:pt x="1964449" y="1352428"/>
                  <a:pt x="2102266" y="1367327"/>
                </a:cubicBezTo>
                <a:cubicBezTo>
                  <a:pt x="2159190" y="1373481"/>
                  <a:pt x="2216103" y="1379912"/>
                  <a:pt x="2273182" y="1384418"/>
                </a:cubicBezTo>
                <a:cubicBezTo>
                  <a:pt x="2324376" y="1388460"/>
                  <a:pt x="2375731" y="1390115"/>
                  <a:pt x="2427006" y="1392964"/>
                </a:cubicBezTo>
                <a:cubicBezTo>
                  <a:pt x="2600770" y="1387267"/>
                  <a:pt x="2774905" y="1388560"/>
                  <a:pt x="2948299" y="1375873"/>
                </a:cubicBezTo>
                <a:cubicBezTo>
                  <a:pt x="3009033" y="1371429"/>
                  <a:pt x="3067547" y="1350778"/>
                  <a:pt x="3127761" y="1341689"/>
                </a:cubicBezTo>
                <a:cubicBezTo>
                  <a:pt x="3218596" y="1327978"/>
                  <a:pt x="3310071" y="1318900"/>
                  <a:pt x="3401226" y="1307506"/>
                </a:cubicBezTo>
                <a:cubicBezTo>
                  <a:pt x="3489533" y="1284717"/>
                  <a:pt x="3577332" y="1259863"/>
                  <a:pt x="3666146" y="1239140"/>
                </a:cubicBezTo>
                <a:cubicBezTo>
                  <a:pt x="3748298" y="1219971"/>
                  <a:pt x="3832134" y="1208325"/>
                  <a:pt x="3913974" y="1187865"/>
                </a:cubicBezTo>
                <a:cubicBezTo>
                  <a:pt x="4045036" y="1155100"/>
                  <a:pt x="4190699" y="1100582"/>
                  <a:pt x="4315626" y="1051132"/>
                </a:cubicBezTo>
                <a:cubicBezTo>
                  <a:pt x="4384491" y="1023873"/>
                  <a:pt x="4454481" y="998797"/>
                  <a:pt x="4520726" y="965675"/>
                </a:cubicBezTo>
                <a:cubicBezTo>
                  <a:pt x="4705371" y="873353"/>
                  <a:pt x="4886026" y="773240"/>
                  <a:pt x="5067656" y="675118"/>
                </a:cubicBezTo>
                <a:cubicBezTo>
                  <a:pt x="5233849" y="585335"/>
                  <a:pt x="5315128" y="524854"/>
                  <a:pt x="5494946" y="452927"/>
                </a:cubicBezTo>
                <a:cubicBezTo>
                  <a:pt x="5667250" y="384006"/>
                  <a:pt x="5493600" y="450527"/>
                  <a:pt x="5665862" y="393106"/>
                </a:cubicBezTo>
                <a:cubicBezTo>
                  <a:pt x="5688951" y="385410"/>
                  <a:pt x="5710691" y="373663"/>
                  <a:pt x="5734228" y="367469"/>
                </a:cubicBezTo>
                <a:cubicBezTo>
                  <a:pt x="5782189" y="354848"/>
                  <a:pt x="5846125" y="348141"/>
                  <a:pt x="5896598" y="341832"/>
                </a:cubicBezTo>
                <a:cubicBezTo>
                  <a:pt x="5986572" y="311840"/>
                  <a:pt x="5908439" y="334161"/>
                  <a:pt x="6016240" y="316194"/>
                </a:cubicBezTo>
                <a:cubicBezTo>
                  <a:pt x="6044895" y="311418"/>
                  <a:pt x="6073043" y="303879"/>
                  <a:pt x="6101698" y="299103"/>
                </a:cubicBezTo>
                <a:cubicBezTo>
                  <a:pt x="6149312" y="291167"/>
                  <a:pt x="6208490" y="287655"/>
                  <a:pt x="6255522" y="282011"/>
                </a:cubicBezTo>
                <a:cubicBezTo>
                  <a:pt x="6469191" y="256370"/>
                  <a:pt x="6298082" y="270270"/>
                  <a:pt x="6520441" y="256374"/>
                </a:cubicBezTo>
                <a:lnTo>
                  <a:pt x="7041735" y="264919"/>
                </a:lnTo>
                <a:cubicBezTo>
                  <a:pt x="7073187" y="265793"/>
                  <a:pt x="7135739" y="273465"/>
                  <a:pt x="7135739" y="273465"/>
                </a:cubicBezTo>
              </a:path>
            </a:pathLst>
          </a:custGeom>
          <a:noFill/>
          <a:ln w="9525">
            <a:solidFill>
              <a:srgbClr val="A117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C4FF87-86A0-E75C-3B23-7C40885E8F75}"/>
              </a:ext>
            </a:extLst>
          </p:cNvPr>
          <p:cNvSpPr/>
          <p:nvPr/>
        </p:nvSpPr>
        <p:spPr bwMode="auto">
          <a:xfrm>
            <a:off x="1085316" y="4059252"/>
            <a:ext cx="8323604" cy="1683522"/>
          </a:xfrm>
          <a:custGeom>
            <a:avLst/>
            <a:gdLst>
              <a:gd name="connsiteX0" fmla="*/ 0 w 8323604"/>
              <a:gd name="connsiteY0" fmla="*/ 0 h 1683522"/>
              <a:gd name="connsiteX1" fmla="*/ 170916 w 8323604"/>
              <a:gd name="connsiteY1" fmla="*/ 196554 h 1683522"/>
              <a:gd name="connsiteX2" fmla="*/ 222191 w 8323604"/>
              <a:gd name="connsiteY2" fmla="*/ 256374 h 1683522"/>
              <a:gd name="connsiteX3" fmla="*/ 324740 w 8323604"/>
              <a:gd name="connsiteY3" fmla="*/ 358924 h 1683522"/>
              <a:gd name="connsiteX4" fmla="*/ 478564 w 8323604"/>
              <a:gd name="connsiteY4" fmla="*/ 521294 h 1683522"/>
              <a:gd name="connsiteX5" fmla="*/ 589660 w 8323604"/>
              <a:gd name="connsiteY5" fmla="*/ 632389 h 1683522"/>
              <a:gd name="connsiteX6" fmla="*/ 957129 w 8323604"/>
              <a:gd name="connsiteY6" fmla="*/ 897309 h 1683522"/>
              <a:gd name="connsiteX7" fmla="*/ 1128045 w 8323604"/>
              <a:gd name="connsiteY7" fmla="*/ 1016950 h 1683522"/>
              <a:gd name="connsiteX8" fmla="*/ 1726250 w 8323604"/>
              <a:gd name="connsiteY8" fmla="*/ 1375873 h 1683522"/>
              <a:gd name="connsiteX9" fmla="*/ 2264635 w 8323604"/>
              <a:gd name="connsiteY9" fmla="*/ 1555335 h 1683522"/>
              <a:gd name="connsiteX10" fmla="*/ 2700471 w 8323604"/>
              <a:gd name="connsiteY10" fmla="*/ 1640793 h 1683522"/>
              <a:gd name="connsiteX11" fmla="*/ 3255948 w 8323604"/>
              <a:gd name="connsiteY11" fmla="*/ 1683522 h 1683522"/>
              <a:gd name="connsiteX12" fmla="*/ 4025069 w 8323604"/>
              <a:gd name="connsiteY12" fmla="*/ 1674976 h 1683522"/>
              <a:gd name="connsiteX13" fmla="*/ 4136164 w 8323604"/>
              <a:gd name="connsiteY13" fmla="*/ 1666430 h 1683522"/>
              <a:gd name="connsiteX14" fmla="*/ 4281443 w 8323604"/>
              <a:gd name="connsiteY14" fmla="*/ 1657884 h 1683522"/>
              <a:gd name="connsiteX15" fmla="*/ 4760007 w 8323604"/>
              <a:gd name="connsiteY15" fmla="*/ 1598064 h 1683522"/>
              <a:gd name="connsiteX16" fmla="*/ 5435125 w 8323604"/>
              <a:gd name="connsiteY16" fmla="*/ 1469877 h 1683522"/>
              <a:gd name="connsiteX17" fmla="*/ 5588949 w 8323604"/>
              <a:gd name="connsiteY17" fmla="*/ 1444240 h 1683522"/>
              <a:gd name="connsiteX18" fmla="*/ 6067514 w 8323604"/>
              <a:gd name="connsiteY18" fmla="*/ 1281869 h 1683522"/>
              <a:gd name="connsiteX19" fmla="*/ 6315342 w 8323604"/>
              <a:gd name="connsiteY19" fmla="*/ 1196412 h 1683522"/>
              <a:gd name="connsiteX20" fmla="*/ 6640082 w 8323604"/>
              <a:gd name="connsiteY20" fmla="*/ 1068225 h 1683522"/>
              <a:gd name="connsiteX21" fmla="*/ 6999005 w 8323604"/>
              <a:gd name="connsiteY21" fmla="*/ 931492 h 1683522"/>
              <a:gd name="connsiteX22" fmla="*/ 7067372 w 8323604"/>
              <a:gd name="connsiteY22" fmla="*/ 905855 h 1683522"/>
              <a:gd name="connsiteX23" fmla="*/ 7187013 w 8323604"/>
              <a:gd name="connsiteY23" fmla="*/ 880217 h 1683522"/>
              <a:gd name="connsiteX24" fmla="*/ 7323746 w 8323604"/>
              <a:gd name="connsiteY24" fmla="*/ 837488 h 1683522"/>
              <a:gd name="connsiteX25" fmla="*/ 7409204 w 8323604"/>
              <a:gd name="connsiteY25" fmla="*/ 811851 h 1683522"/>
              <a:gd name="connsiteX26" fmla="*/ 7486116 w 8323604"/>
              <a:gd name="connsiteY26" fmla="*/ 794759 h 1683522"/>
              <a:gd name="connsiteX27" fmla="*/ 7537391 w 8323604"/>
              <a:gd name="connsiteY27" fmla="*/ 777668 h 1683522"/>
              <a:gd name="connsiteX28" fmla="*/ 7580120 w 8323604"/>
              <a:gd name="connsiteY28" fmla="*/ 760576 h 1683522"/>
              <a:gd name="connsiteX29" fmla="*/ 7674123 w 8323604"/>
              <a:gd name="connsiteY29" fmla="*/ 743484 h 1683522"/>
              <a:gd name="connsiteX30" fmla="*/ 7716852 w 8323604"/>
              <a:gd name="connsiteY30" fmla="*/ 726393 h 1683522"/>
              <a:gd name="connsiteX31" fmla="*/ 7845039 w 8323604"/>
              <a:gd name="connsiteY31" fmla="*/ 709301 h 1683522"/>
              <a:gd name="connsiteX32" fmla="*/ 7887768 w 8323604"/>
              <a:gd name="connsiteY32" fmla="*/ 700755 h 1683522"/>
              <a:gd name="connsiteX33" fmla="*/ 8323604 w 8323604"/>
              <a:gd name="connsiteY33" fmla="*/ 709301 h 168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323604" h="1683522">
                <a:moveTo>
                  <a:pt x="0" y="0"/>
                </a:moveTo>
                <a:cubicBezTo>
                  <a:pt x="92055" y="92055"/>
                  <a:pt x="22775" y="20196"/>
                  <a:pt x="170916" y="196554"/>
                </a:cubicBezTo>
                <a:cubicBezTo>
                  <a:pt x="187808" y="216663"/>
                  <a:pt x="203621" y="237803"/>
                  <a:pt x="222191" y="256374"/>
                </a:cubicBezTo>
                <a:cubicBezTo>
                  <a:pt x="256374" y="290557"/>
                  <a:pt x="293279" y="322220"/>
                  <a:pt x="324740" y="358924"/>
                </a:cubicBezTo>
                <a:cubicBezTo>
                  <a:pt x="407475" y="455446"/>
                  <a:pt x="357447" y="400176"/>
                  <a:pt x="478564" y="521294"/>
                </a:cubicBezTo>
                <a:lnTo>
                  <a:pt x="589660" y="632389"/>
                </a:lnTo>
                <a:cubicBezTo>
                  <a:pt x="920797" y="877676"/>
                  <a:pt x="709188" y="725128"/>
                  <a:pt x="957129" y="897309"/>
                </a:cubicBezTo>
                <a:cubicBezTo>
                  <a:pt x="1014250" y="936976"/>
                  <a:pt x="1069138" y="979988"/>
                  <a:pt x="1128045" y="1016950"/>
                </a:cubicBezTo>
                <a:cubicBezTo>
                  <a:pt x="1188362" y="1054796"/>
                  <a:pt x="1564499" y="1306153"/>
                  <a:pt x="1726250" y="1375873"/>
                </a:cubicBezTo>
                <a:cubicBezTo>
                  <a:pt x="1949020" y="1471895"/>
                  <a:pt x="2048432" y="1509212"/>
                  <a:pt x="2264635" y="1555335"/>
                </a:cubicBezTo>
                <a:cubicBezTo>
                  <a:pt x="2409422" y="1586223"/>
                  <a:pt x="2552982" y="1627968"/>
                  <a:pt x="2700471" y="1640793"/>
                </a:cubicBezTo>
                <a:cubicBezTo>
                  <a:pt x="3147572" y="1679671"/>
                  <a:pt x="2962229" y="1668063"/>
                  <a:pt x="3255948" y="1683522"/>
                </a:cubicBezTo>
                <a:lnTo>
                  <a:pt x="4025069" y="1674976"/>
                </a:lnTo>
                <a:cubicBezTo>
                  <a:pt x="4062203" y="1674255"/>
                  <a:pt x="4099105" y="1668901"/>
                  <a:pt x="4136164" y="1666430"/>
                </a:cubicBezTo>
                <a:lnTo>
                  <a:pt x="4281443" y="1657884"/>
                </a:lnTo>
                <a:cubicBezTo>
                  <a:pt x="4657332" y="1608425"/>
                  <a:pt x="4497671" y="1627211"/>
                  <a:pt x="4760007" y="1598064"/>
                </a:cubicBezTo>
                <a:cubicBezTo>
                  <a:pt x="5239623" y="1490151"/>
                  <a:pt x="4959338" y="1545001"/>
                  <a:pt x="5435125" y="1469877"/>
                </a:cubicBezTo>
                <a:lnTo>
                  <a:pt x="5588949" y="1444240"/>
                </a:lnTo>
                <a:lnTo>
                  <a:pt x="6067514" y="1281869"/>
                </a:lnTo>
                <a:cubicBezTo>
                  <a:pt x="6097381" y="1271913"/>
                  <a:pt x="6283499" y="1210886"/>
                  <a:pt x="6315342" y="1196412"/>
                </a:cubicBezTo>
                <a:cubicBezTo>
                  <a:pt x="6543969" y="1092491"/>
                  <a:pt x="6234200" y="1230578"/>
                  <a:pt x="6640082" y="1068225"/>
                </a:cubicBezTo>
                <a:cubicBezTo>
                  <a:pt x="6958731" y="940765"/>
                  <a:pt x="6743019" y="1023647"/>
                  <a:pt x="6999005" y="931492"/>
                </a:cubicBezTo>
                <a:cubicBezTo>
                  <a:pt x="7021905" y="923248"/>
                  <a:pt x="7043574" y="910955"/>
                  <a:pt x="7067372" y="905855"/>
                </a:cubicBezTo>
                <a:cubicBezTo>
                  <a:pt x="7107252" y="897309"/>
                  <a:pt x="7147445" y="890109"/>
                  <a:pt x="7187013" y="880217"/>
                </a:cubicBezTo>
                <a:cubicBezTo>
                  <a:pt x="7251318" y="864141"/>
                  <a:pt x="7267525" y="855057"/>
                  <a:pt x="7323746" y="837488"/>
                </a:cubicBezTo>
                <a:cubicBezTo>
                  <a:pt x="7352132" y="828617"/>
                  <a:pt x="7380443" y="819420"/>
                  <a:pt x="7409204" y="811851"/>
                </a:cubicBezTo>
                <a:cubicBezTo>
                  <a:pt x="7434602" y="805167"/>
                  <a:pt x="7460740" y="801526"/>
                  <a:pt x="7486116" y="794759"/>
                </a:cubicBezTo>
                <a:cubicBezTo>
                  <a:pt x="7503524" y="790117"/>
                  <a:pt x="7520460" y="783825"/>
                  <a:pt x="7537391" y="777668"/>
                </a:cubicBezTo>
                <a:cubicBezTo>
                  <a:pt x="7551808" y="772426"/>
                  <a:pt x="7565320" y="764612"/>
                  <a:pt x="7580120" y="760576"/>
                </a:cubicBezTo>
                <a:cubicBezTo>
                  <a:pt x="7639651" y="744340"/>
                  <a:pt x="7619492" y="759873"/>
                  <a:pt x="7674123" y="743484"/>
                </a:cubicBezTo>
                <a:cubicBezTo>
                  <a:pt x="7688816" y="739076"/>
                  <a:pt x="7702052" y="730429"/>
                  <a:pt x="7716852" y="726393"/>
                </a:cubicBezTo>
                <a:cubicBezTo>
                  <a:pt x="7746376" y="718341"/>
                  <a:pt x="7821164" y="712712"/>
                  <a:pt x="7845039" y="709301"/>
                </a:cubicBezTo>
                <a:cubicBezTo>
                  <a:pt x="7859418" y="707247"/>
                  <a:pt x="7873525" y="703604"/>
                  <a:pt x="7887768" y="700755"/>
                </a:cubicBezTo>
                <a:cubicBezTo>
                  <a:pt x="8283718" y="709754"/>
                  <a:pt x="8138412" y="709301"/>
                  <a:pt x="8323604" y="709301"/>
                </a:cubicBezTo>
              </a:path>
            </a:pathLst>
          </a:custGeom>
          <a:noFill/>
          <a:ln w="9525">
            <a:solidFill>
              <a:srgbClr val="A117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6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1750-27FA-A024-B9E1-CB5AE7BA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12CDD-24F5-A936-9BA3-086FB041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" t="5093" r="2949" b="10979"/>
          <a:stretch/>
        </p:blipFill>
        <p:spPr>
          <a:xfrm>
            <a:off x="25632" y="1916790"/>
            <a:ext cx="7509541" cy="3285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6081C-11BB-20D0-C43D-6EDD98FA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95" y="2916686"/>
            <a:ext cx="2451180" cy="1955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95609-437B-EB36-6FF3-7A98E554A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556" y="5286357"/>
            <a:ext cx="1619476" cy="828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3CFB9-0098-3FBA-117F-A2591788A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785" y="4077090"/>
            <a:ext cx="1442456" cy="49156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56FE59-2341-0F7E-165C-6526C314D66C}"/>
              </a:ext>
            </a:extLst>
          </p:cNvPr>
          <p:cNvSpPr/>
          <p:nvPr/>
        </p:nvSpPr>
        <p:spPr bwMode="auto">
          <a:xfrm>
            <a:off x="5084748" y="3102123"/>
            <a:ext cx="1172662" cy="581114"/>
          </a:xfrm>
          <a:custGeom>
            <a:avLst/>
            <a:gdLst>
              <a:gd name="connsiteX0" fmla="*/ 1008403 w 1172662"/>
              <a:gd name="connsiteY0" fmla="*/ 68367 h 581114"/>
              <a:gd name="connsiteX1" fmla="*/ 957129 w 1172662"/>
              <a:gd name="connsiteY1" fmla="*/ 42729 h 581114"/>
              <a:gd name="connsiteX2" fmla="*/ 487110 w 1172662"/>
              <a:gd name="connsiteY2" fmla="*/ 0 h 581114"/>
              <a:gd name="connsiteX3" fmla="*/ 136732 w 1172662"/>
              <a:gd name="connsiteY3" fmla="*/ 17092 h 581114"/>
              <a:gd name="connsiteX4" fmla="*/ 94003 w 1172662"/>
              <a:gd name="connsiteY4" fmla="*/ 42729 h 581114"/>
              <a:gd name="connsiteX5" fmla="*/ 42729 w 1172662"/>
              <a:gd name="connsiteY5" fmla="*/ 68367 h 581114"/>
              <a:gd name="connsiteX6" fmla="*/ 17091 w 1172662"/>
              <a:gd name="connsiteY6" fmla="*/ 102550 h 581114"/>
              <a:gd name="connsiteX7" fmla="*/ 0 w 1172662"/>
              <a:gd name="connsiteY7" fmla="*/ 196554 h 581114"/>
              <a:gd name="connsiteX8" fmla="*/ 17091 w 1172662"/>
              <a:gd name="connsiteY8" fmla="*/ 290557 h 581114"/>
              <a:gd name="connsiteX9" fmla="*/ 102549 w 1172662"/>
              <a:gd name="connsiteY9" fmla="*/ 470019 h 581114"/>
              <a:gd name="connsiteX10" fmla="*/ 170916 w 1172662"/>
              <a:gd name="connsiteY10" fmla="*/ 564023 h 581114"/>
              <a:gd name="connsiteX11" fmla="*/ 205099 w 1172662"/>
              <a:gd name="connsiteY11" fmla="*/ 581114 h 581114"/>
              <a:gd name="connsiteX12" fmla="*/ 470018 w 1172662"/>
              <a:gd name="connsiteY12" fmla="*/ 572569 h 581114"/>
              <a:gd name="connsiteX13" fmla="*/ 606751 w 1172662"/>
              <a:gd name="connsiteY13" fmla="*/ 555477 h 581114"/>
              <a:gd name="connsiteX14" fmla="*/ 683663 w 1172662"/>
              <a:gd name="connsiteY14" fmla="*/ 546931 h 581114"/>
              <a:gd name="connsiteX15" fmla="*/ 1025495 w 1172662"/>
              <a:gd name="connsiteY15" fmla="*/ 538385 h 581114"/>
              <a:gd name="connsiteX16" fmla="*/ 1085316 w 1172662"/>
              <a:gd name="connsiteY16" fmla="*/ 495656 h 581114"/>
              <a:gd name="connsiteX17" fmla="*/ 1162228 w 1172662"/>
              <a:gd name="connsiteY17" fmla="*/ 410198 h 581114"/>
              <a:gd name="connsiteX18" fmla="*/ 1153682 w 1172662"/>
              <a:gd name="connsiteY18" fmla="*/ 119641 h 581114"/>
              <a:gd name="connsiteX19" fmla="*/ 1085316 w 1172662"/>
              <a:gd name="connsiteY19" fmla="*/ 42729 h 581114"/>
              <a:gd name="connsiteX20" fmla="*/ 1008403 w 1172662"/>
              <a:gd name="connsiteY20" fmla="*/ 68367 h 5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2662" h="581114">
                <a:moveTo>
                  <a:pt x="1008403" y="68367"/>
                </a:moveTo>
                <a:cubicBezTo>
                  <a:pt x="987039" y="68367"/>
                  <a:pt x="975783" y="46874"/>
                  <a:pt x="957129" y="42729"/>
                </a:cubicBezTo>
                <a:cubicBezTo>
                  <a:pt x="815446" y="11244"/>
                  <a:pt x="623130" y="8001"/>
                  <a:pt x="487110" y="0"/>
                </a:cubicBezTo>
                <a:cubicBezTo>
                  <a:pt x="370317" y="5697"/>
                  <a:pt x="252979" y="4456"/>
                  <a:pt x="136732" y="17092"/>
                </a:cubicBezTo>
                <a:cubicBezTo>
                  <a:pt x="120219" y="18887"/>
                  <a:pt x="108585" y="34775"/>
                  <a:pt x="94003" y="42729"/>
                </a:cubicBezTo>
                <a:cubicBezTo>
                  <a:pt x="77227" y="51879"/>
                  <a:pt x="59820" y="59821"/>
                  <a:pt x="42729" y="68367"/>
                </a:cubicBezTo>
                <a:cubicBezTo>
                  <a:pt x="34183" y="79761"/>
                  <a:pt x="22876" y="89535"/>
                  <a:pt x="17091" y="102550"/>
                </a:cubicBezTo>
                <a:cubicBezTo>
                  <a:pt x="13904" y="109720"/>
                  <a:pt x="486" y="193640"/>
                  <a:pt x="0" y="196554"/>
                </a:cubicBezTo>
                <a:cubicBezTo>
                  <a:pt x="3432" y="220583"/>
                  <a:pt x="7609" y="264483"/>
                  <a:pt x="17091" y="290557"/>
                </a:cubicBezTo>
                <a:cubicBezTo>
                  <a:pt x="36291" y="343355"/>
                  <a:pt x="82358" y="429637"/>
                  <a:pt x="102549" y="470019"/>
                </a:cubicBezTo>
                <a:cubicBezTo>
                  <a:pt x="134228" y="533377"/>
                  <a:pt x="121310" y="533020"/>
                  <a:pt x="170916" y="564023"/>
                </a:cubicBezTo>
                <a:cubicBezTo>
                  <a:pt x="181719" y="570775"/>
                  <a:pt x="193705" y="575417"/>
                  <a:pt x="205099" y="581114"/>
                </a:cubicBezTo>
                <a:cubicBezTo>
                  <a:pt x="293405" y="578266"/>
                  <a:pt x="381845" y="578197"/>
                  <a:pt x="470018" y="572569"/>
                </a:cubicBezTo>
                <a:cubicBezTo>
                  <a:pt x="515857" y="569643"/>
                  <a:pt x="561100" y="560550"/>
                  <a:pt x="606751" y="555477"/>
                </a:cubicBezTo>
                <a:lnTo>
                  <a:pt x="683663" y="546931"/>
                </a:lnTo>
                <a:cubicBezTo>
                  <a:pt x="749163" y="549270"/>
                  <a:pt x="934715" y="571830"/>
                  <a:pt x="1025495" y="538385"/>
                </a:cubicBezTo>
                <a:cubicBezTo>
                  <a:pt x="1048489" y="529914"/>
                  <a:pt x="1065893" y="510597"/>
                  <a:pt x="1085316" y="495656"/>
                </a:cubicBezTo>
                <a:cubicBezTo>
                  <a:pt x="1144775" y="449918"/>
                  <a:pt x="1128559" y="466312"/>
                  <a:pt x="1162228" y="410198"/>
                </a:cubicBezTo>
                <a:cubicBezTo>
                  <a:pt x="1172252" y="299923"/>
                  <a:pt x="1182851" y="244653"/>
                  <a:pt x="1153682" y="119641"/>
                </a:cubicBezTo>
                <a:cubicBezTo>
                  <a:pt x="1150575" y="106325"/>
                  <a:pt x="1112232" y="50420"/>
                  <a:pt x="1085316" y="42729"/>
                </a:cubicBezTo>
                <a:cubicBezTo>
                  <a:pt x="1074360" y="39599"/>
                  <a:pt x="1029767" y="68367"/>
                  <a:pt x="1008403" y="68367"/>
                </a:cubicBezTo>
                <a:close/>
              </a:path>
            </a:pathLst>
          </a:custGeom>
          <a:noFill/>
          <a:ln w="28575">
            <a:solidFill>
              <a:srgbClr val="A1176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F939C3-4301-506D-547A-D7CD83D8208C}"/>
              </a:ext>
            </a:extLst>
          </p:cNvPr>
          <p:cNvSpPr/>
          <p:nvPr/>
        </p:nvSpPr>
        <p:spPr bwMode="auto">
          <a:xfrm>
            <a:off x="7912658" y="4127609"/>
            <a:ext cx="1299888" cy="256384"/>
          </a:xfrm>
          <a:custGeom>
            <a:avLst/>
            <a:gdLst>
              <a:gd name="connsiteX0" fmla="*/ 52022 w 1299888"/>
              <a:gd name="connsiteY0" fmla="*/ 256384 h 256384"/>
              <a:gd name="connsiteX1" fmla="*/ 1086063 w 1299888"/>
              <a:gd name="connsiteY1" fmla="*/ 247838 h 256384"/>
              <a:gd name="connsiteX2" fmla="*/ 1180067 w 1299888"/>
              <a:gd name="connsiteY2" fmla="*/ 222200 h 256384"/>
              <a:gd name="connsiteX3" fmla="*/ 1214250 w 1299888"/>
              <a:gd name="connsiteY3" fmla="*/ 205109 h 256384"/>
              <a:gd name="connsiteX4" fmla="*/ 1282617 w 1299888"/>
              <a:gd name="connsiteY4" fmla="*/ 179471 h 256384"/>
              <a:gd name="connsiteX5" fmla="*/ 1299708 w 1299888"/>
              <a:gd name="connsiteY5" fmla="*/ 119651 h 256384"/>
              <a:gd name="connsiteX6" fmla="*/ 1274071 w 1299888"/>
              <a:gd name="connsiteY6" fmla="*/ 85468 h 256384"/>
              <a:gd name="connsiteX7" fmla="*/ 1248434 w 1299888"/>
              <a:gd name="connsiteY7" fmla="*/ 59830 h 256384"/>
              <a:gd name="connsiteX8" fmla="*/ 1128792 w 1299888"/>
              <a:gd name="connsiteY8" fmla="*/ 34193 h 256384"/>
              <a:gd name="connsiteX9" fmla="*/ 1068972 w 1299888"/>
              <a:gd name="connsiteY9" fmla="*/ 25647 h 256384"/>
              <a:gd name="connsiteX10" fmla="*/ 445129 w 1299888"/>
              <a:gd name="connsiteY10" fmla="*/ 17101 h 256384"/>
              <a:gd name="connsiteX11" fmla="*/ 325488 w 1299888"/>
              <a:gd name="connsiteY11" fmla="*/ 10 h 256384"/>
              <a:gd name="connsiteX12" fmla="*/ 34931 w 1299888"/>
              <a:gd name="connsiteY12" fmla="*/ 17101 h 256384"/>
              <a:gd name="connsiteX13" fmla="*/ 9293 w 1299888"/>
              <a:gd name="connsiteY13" fmla="*/ 51284 h 256384"/>
              <a:gd name="connsiteX14" fmla="*/ 9293 w 1299888"/>
              <a:gd name="connsiteY14" fmla="*/ 170926 h 256384"/>
              <a:gd name="connsiteX15" fmla="*/ 34931 w 1299888"/>
              <a:gd name="connsiteY15" fmla="*/ 196563 h 25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9888" h="256384">
                <a:moveTo>
                  <a:pt x="52022" y="256384"/>
                </a:moveTo>
                <a:lnTo>
                  <a:pt x="1086063" y="247838"/>
                </a:lnTo>
                <a:cubicBezTo>
                  <a:pt x="1108406" y="247483"/>
                  <a:pt x="1162211" y="229343"/>
                  <a:pt x="1180067" y="222200"/>
                </a:cubicBezTo>
                <a:cubicBezTo>
                  <a:pt x="1191895" y="217469"/>
                  <a:pt x="1202609" y="210283"/>
                  <a:pt x="1214250" y="205109"/>
                </a:cubicBezTo>
                <a:cubicBezTo>
                  <a:pt x="1244910" y="191482"/>
                  <a:pt x="1254425" y="188868"/>
                  <a:pt x="1282617" y="179471"/>
                </a:cubicBezTo>
                <a:cubicBezTo>
                  <a:pt x="1288314" y="159531"/>
                  <a:pt x="1301586" y="140304"/>
                  <a:pt x="1299708" y="119651"/>
                </a:cubicBezTo>
                <a:cubicBezTo>
                  <a:pt x="1298418" y="105467"/>
                  <a:pt x="1283340" y="96282"/>
                  <a:pt x="1274071" y="85468"/>
                </a:cubicBezTo>
                <a:cubicBezTo>
                  <a:pt x="1266206" y="76292"/>
                  <a:pt x="1258269" y="66855"/>
                  <a:pt x="1248434" y="59830"/>
                </a:cubicBezTo>
                <a:cubicBezTo>
                  <a:pt x="1208829" y="31541"/>
                  <a:pt x="1181567" y="40402"/>
                  <a:pt x="1128792" y="34193"/>
                </a:cubicBezTo>
                <a:cubicBezTo>
                  <a:pt x="1108788" y="31839"/>
                  <a:pt x="1089108" y="26150"/>
                  <a:pt x="1068972" y="25647"/>
                </a:cubicBezTo>
                <a:cubicBezTo>
                  <a:pt x="861070" y="20449"/>
                  <a:pt x="653077" y="19950"/>
                  <a:pt x="445129" y="17101"/>
                </a:cubicBezTo>
                <a:cubicBezTo>
                  <a:pt x="421628" y="13184"/>
                  <a:pt x="344210" y="-436"/>
                  <a:pt x="325488" y="10"/>
                </a:cubicBezTo>
                <a:cubicBezTo>
                  <a:pt x="228496" y="2319"/>
                  <a:pt x="131783" y="11404"/>
                  <a:pt x="34931" y="17101"/>
                </a:cubicBezTo>
                <a:cubicBezTo>
                  <a:pt x="26385" y="28495"/>
                  <a:pt x="15663" y="38545"/>
                  <a:pt x="9293" y="51284"/>
                </a:cubicBezTo>
                <a:cubicBezTo>
                  <a:pt x="-6971" y="83813"/>
                  <a:pt x="1473" y="145510"/>
                  <a:pt x="9293" y="170926"/>
                </a:cubicBezTo>
                <a:cubicBezTo>
                  <a:pt x="12847" y="182477"/>
                  <a:pt x="34931" y="196563"/>
                  <a:pt x="34931" y="196563"/>
                </a:cubicBezTo>
              </a:path>
            </a:pathLst>
          </a:custGeom>
          <a:noFill/>
          <a:ln w="28575">
            <a:solidFill>
              <a:srgbClr val="A117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58A0E6-8FE4-5431-D0FF-3376CA8DF80A}"/>
              </a:ext>
            </a:extLst>
          </p:cNvPr>
          <p:cNvSpPr/>
          <p:nvPr/>
        </p:nvSpPr>
        <p:spPr bwMode="auto">
          <a:xfrm>
            <a:off x="5922236" y="3683237"/>
            <a:ext cx="2008261" cy="649481"/>
          </a:xfrm>
          <a:custGeom>
            <a:avLst/>
            <a:gdLst>
              <a:gd name="connsiteX0" fmla="*/ 0 w 2008261"/>
              <a:gd name="connsiteY0" fmla="*/ 0 h 649481"/>
              <a:gd name="connsiteX1" fmla="*/ 34183 w 2008261"/>
              <a:gd name="connsiteY1" fmla="*/ 51275 h 649481"/>
              <a:gd name="connsiteX2" fmla="*/ 85457 w 2008261"/>
              <a:gd name="connsiteY2" fmla="*/ 111096 h 649481"/>
              <a:gd name="connsiteX3" fmla="*/ 111095 w 2008261"/>
              <a:gd name="connsiteY3" fmla="*/ 170916 h 649481"/>
              <a:gd name="connsiteX4" fmla="*/ 170915 w 2008261"/>
              <a:gd name="connsiteY4" fmla="*/ 256374 h 649481"/>
              <a:gd name="connsiteX5" fmla="*/ 188007 w 2008261"/>
              <a:gd name="connsiteY5" fmla="*/ 282012 h 649481"/>
              <a:gd name="connsiteX6" fmla="*/ 247828 w 2008261"/>
              <a:gd name="connsiteY6" fmla="*/ 324741 h 649481"/>
              <a:gd name="connsiteX7" fmla="*/ 316194 w 2008261"/>
              <a:gd name="connsiteY7" fmla="*/ 358924 h 649481"/>
              <a:gd name="connsiteX8" fmla="*/ 384560 w 2008261"/>
              <a:gd name="connsiteY8" fmla="*/ 401653 h 649481"/>
              <a:gd name="connsiteX9" fmla="*/ 461472 w 2008261"/>
              <a:gd name="connsiteY9" fmla="*/ 435836 h 649481"/>
              <a:gd name="connsiteX10" fmla="*/ 504201 w 2008261"/>
              <a:gd name="connsiteY10" fmla="*/ 452927 h 649481"/>
              <a:gd name="connsiteX11" fmla="*/ 529839 w 2008261"/>
              <a:gd name="connsiteY11" fmla="*/ 470019 h 649481"/>
              <a:gd name="connsiteX12" fmla="*/ 589659 w 2008261"/>
              <a:gd name="connsiteY12" fmla="*/ 504202 h 649481"/>
              <a:gd name="connsiteX13" fmla="*/ 692209 w 2008261"/>
              <a:gd name="connsiteY13" fmla="*/ 564023 h 649481"/>
              <a:gd name="connsiteX14" fmla="*/ 726392 w 2008261"/>
              <a:gd name="connsiteY14" fmla="*/ 589660 h 649481"/>
              <a:gd name="connsiteX15" fmla="*/ 752029 w 2008261"/>
              <a:gd name="connsiteY15" fmla="*/ 598206 h 649481"/>
              <a:gd name="connsiteX16" fmla="*/ 786213 w 2008261"/>
              <a:gd name="connsiteY16" fmla="*/ 615298 h 649481"/>
              <a:gd name="connsiteX17" fmla="*/ 820396 w 2008261"/>
              <a:gd name="connsiteY17" fmla="*/ 623843 h 649481"/>
              <a:gd name="connsiteX18" fmla="*/ 914400 w 2008261"/>
              <a:gd name="connsiteY18" fmla="*/ 640935 h 649481"/>
              <a:gd name="connsiteX19" fmla="*/ 957128 w 2008261"/>
              <a:gd name="connsiteY19" fmla="*/ 649481 h 649481"/>
              <a:gd name="connsiteX20" fmla="*/ 1298960 w 2008261"/>
              <a:gd name="connsiteY20" fmla="*/ 632389 h 649481"/>
              <a:gd name="connsiteX21" fmla="*/ 1375872 w 2008261"/>
              <a:gd name="connsiteY21" fmla="*/ 623843 h 649481"/>
              <a:gd name="connsiteX22" fmla="*/ 1555334 w 2008261"/>
              <a:gd name="connsiteY22" fmla="*/ 564023 h 649481"/>
              <a:gd name="connsiteX23" fmla="*/ 1589517 w 2008261"/>
              <a:gd name="connsiteY23" fmla="*/ 555477 h 649481"/>
              <a:gd name="connsiteX24" fmla="*/ 1623700 w 2008261"/>
              <a:gd name="connsiteY24" fmla="*/ 538385 h 649481"/>
              <a:gd name="connsiteX25" fmla="*/ 1666429 w 2008261"/>
              <a:gd name="connsiteY25" fmla="*/ 529840 h 649481"/>
              <a:gd name="connsiteX26" fmla="*/ 1692067 w 2008261"/>
              <a:gd name="connsiteY26" fmla="*/ 521294 h 649481"/>
              <a:gd name="connsiteX27" fmla="*/ 1726250 w 2008261"/>
              <a:gd name="connsiteY27" fmla="*/ 512748 h 649481"/>
              <a:gd name="connsiteX28" fmla="*/ 2008261 w 2008261"/>
              <a:gd name="connsiteY28" fmla="*/ 521294 h 64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08261" h="649481">
                <a:moveTo>
                  <a:pt x="0" y="0"/>
                </a:moveTo>
                <a:cubicBezTo>
                  <a:pt x="11394" y="17092"/>
                  <a:pt x="21659" y="34993"/>
                  <a:pt x="34183" y="51275"/>
                </a:cubicBezTo>
                <a:cubicBezTo>
                  <a:pt x="50195" y="72092"/>
                  <a:pt x="71255" y="89004"/>
                  <a:pt x="85457" y="111096"/>
                </a:cubicBezTo>
                <a:cubicBezTo>
                  <a:pt x="97188" y="129345"/>
                  <a:pt x="101393" y="151512"/>
                  <a:pt x="111095" y="170916"/>
                </a:cubicBezTo>
                <a:cubicBezTo>
                  <a:pt x="158615" y="265956"/>
                  <a:pt x="125175" y="201486"/>
                  <a:pt x="170915" y="256374"/>
                </a:cubicBezTo>
                <a:cubicBezTo>
                  <a:pt x="177490" y="264264"/>
                  <a:pt x="180744" y="274749"/>
                  <a:pt x="188007" y="282012"/>
                </a:cubicBezTo>
                <a:cubicBezTo>
                  <a:pt x="193223" y="287228"/>
                  <a:pt x="237153" y="318919"/>
                  <a:pt x="247828" y="324741"/>
                </a:cubicBezTo>
                <a:cubicBezTo>
                  <a:pt x="270195" y="336941"/>
                  <a:pt x="294588" y="345420"/>
                  <a:pt x="316194" y="358924"/>
                </a:cubicBezTo>
                <a:cubicBezTo>
                  <a:pt x="338983" y="373167"/>
                  <a:pt x="359608" y="391673"/>
                  <a:pt x="384560" y="401653"/>
                </a:cubicBezTo>
                <a:cubicBezTo>
                  <a:pt x="511222" y="452316"/>
                  <a:pt x="353689" y="387932"/>
                  <a:pt x="461472" y="435836"/>
                </a:cubicBezTo>
                <a:cubicBezTo>
                  <a:pt x="475490" y="442066"/>
                  <a:pt x="490480" y="446067"/>
                  <a:pt x="504201" y="452927"/>
                </a:cubicBezTo>
                <a:cubicBezTo>
                  <a:pt x="513388" y="457520"/>
                  <a:pt x="521032" y="464735"/>
                  <a:pt x="529839" y="470019"/>
                </a:cubicBezTo>
                <a:cubicBezTo>
                  <a:pt x="549532" y="481835"/>
                  <a:pt x="569497" y="493205"/>
                  <a:pt x="589659" y="504202"/>
                </a:cubicBezTo>
                <a:cubicBezTo>
                  <a:pt x="637884" y="530506"/>
                  <a:pt x="634125" y="520461"/>
                  <a:pt x="692209" y="564023"/>
                </a:cubicBezTo>
                <a:cubicBezTo>
                  <a:pt x="703603" y="572569"/>
                  <a:pt x="714026" y="582594"/>
                  <a:pt x="726392" y="589660"/>
                </a:cubicBezTo>
                <a:cubicBezTo>
                  <a:pt x="734213" y="594129"/>
                  <a:pt x="743749" y="594658"/>
                  <a:pt x="752029" y="598206"/>
                </a:cubicBezTo>
                <a:cubicBezTo>
                  <a:pt x="763739" y="603224"/>
                  <a:pt x="774284" y="610825"/>
                  <a:pt x="786213" y="615298"/>
                </a:cubicBezTo>
                <a:cubicBezTo>
                  <a:pt x="797210" y="619422"/>
                  <a:pt x="808879" y="621540"/>
                  <a:pt x="820396" y="623843"/>
                </a:cubicBezTo>
                <a:cubicBezTo>
                  <a:pt x="851626" y="630089"/>
                  <a:pt x="883097" y="635066"/>
                  <a:pt x="914400" y="640935"/>
                </a:cubicBezTo>
                <a:cubicBezTo>
                  <a:pt x="928676" y="643612"/>
                  <a:pt x="942885" y="646632"/>
                  <a:pt x="957128" y="649481"/>
                </a:cubicBezTo>
                <a:lnTo>
                  <a:pt x="1298960" y="632389"/>
                </a:lnTo>
                <a:cubicBezTo>
                  <a:pt x="1324707" y="630813"/>
                  <a:pt x="1350469" y="628326"/>
                  <a:pt x="1375872" y="623843"/>
                </a:cubicBezTo>
                <a:cubicBezTo>
                  <a:pt x="1520052" y="598400"/>
                  <a:pt x="1359277" y="613039"/>
                  <a:pt x="1555334" y="564023"/>
                </a:cubicBezTo>
                <a:cubicBezTo>
                  <a:pt x="1566728" y="561174"/>
                  <a:pt x="1578520" y="559601"/>
                  <a:pt x="1589517" y="555477"/>
                </a:cubicBezTo>
                <a:cubicBezTo>
                  <a:pt x="1601445" y="551004"/>
                  <a:pt x="1611614" y="542413"/>
                  <a:pt x="1623700" y="538385"/>
                </a:cubicBezTo>
                <a:cubicBezTo>
                  <a:pt x="1637480" y="533792"/>
                  <a:pt x="1652338" y="533363"/>
                  <a:pt x="1666429" y="529840"/>
                </a:cubicBezTo>
                <a:cubicBezTo>
                  <a:pt x="1675168" y="527655"/>
                  <a:pt x="1683405" y="523769"/>
                  <a:pt x="1692067" y="521294"/>
                </a:cubicBezTo>
                <a:cubicBezTo>
                  <a:pt x="1703360" y="518067"/>
                  <a:pt x="1714856" y="515597"/>
                  <a:pt x="1726250" y="512748"/>
                </a:cubicBezTo>
                <a:cubicBezTo>
                  <a:pt x="1968366" y="522060"/>
                  <a:pt x="1874323" y="521294"/>
                  <a:pt x="2008261" y="521294"/>
                </a:cubicBezTo>
              </a:path>
            </a:pathLst>
          </a:custGeom>
          <a:noFill/>
          <a:ln w="19050">
            <a:solidFill>
              <a:srgbClr val="A117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612FFF-0E64-9D16-9F9D-F04FB65665C4}"/>
              </a:ext>
            </a:extLst>
          </p:cNvPr>
          <p:cNvSpPr/>
          <p:nvPr/>
        </p:nvSpPr>
        <p:spPr bwMode="auto">
          <a:xfrm>
            <a:off x="10459979" y="3627680"/>
            <a:ext cx="1337622" cy="999858"/>
          </a:xfrm>
          <a:custGeom>
            <a:avLst/>
            <a:gdLst>
              <a:gd name="connsiteX0" fmla="*/ 982840 w 1337622"/>
              <a:gd name="connsiteY0" fmla="*/ 333286 h 999858"/>
              <a:gd name="connsiteX1" fmla="*/ 393180 w 1337622"/>
              <a:gd name="connsiteY1" fmla="*/ 333286 h 999858"/>
              <a:gd name="connsiteX2" fmla="*/ 239356 w 1337622"/>
              <a:gd name="connsiteY2" fmla="*/ 376015 h 999858"/>
              <a:gd name="connsiteX3" fmla="*/ 162443 w 1337622"/>
              <a:gd name="connsiteY3" fmla="*/ 410198 h 999858"/>
              <a:gd name="connsiteX4" fmla="*/ 51348 w 1337622"/>
              <a:gd name="connsiteY4" fmla="*/ 461473 h 999858"/>
              <a:gd name="connsiteX5" fmla="*/ 73 w 1337622"/>
              <a:gd name="connsiteY5" fmla="*/ 546931 h 999858"/>
              <a:gd name="connsiteX6" fmla="*/ 34257 w 1337622"/>
              <a:gd name="connsiteY6" fmla="*/ 734938 h 999858"/>
              <a:gd name="connsiteX7" fmla="*/ 94077 w 1337622"/>
              <a:gd name="connsiteY7" fmla="*/ 803304 h 999858"/>
              <a:gd name="connsiteX8" fmla="*/ 196627 w 1337622"/>
              <a:gd name="connsiteY8" fmla="*/ 888762 h 999858"/>
              <a:gd name="connsiteX9" fmla="*/ 256447 w 1337622"/>
              <a:gd name="connsiteY9" fmla="*/ 922946 h 999858"/>
              <a:gd name="connsiteX10" fmla="*/ 393180 w 1337622"/>
              <a:gd name="connsiteY10" fmla="*/ 965675 h 999858"/>
              <a:gd name="connsiteX11" fmla="*/ 615371 w 1337622"/>
              <a:gd name="connsiteY11" fmla="*/ 999858 h 999858"/>
              <a:gd name="connsiteX12" fmla="*/ 1085389 w 1337622"/>
              <a:gd name="connsiteY12" fmla="*/ 957129 h 999858"/>
              <a:gd name="connsiteX13" fmla="*/ 1222122 w 1337622"/>
              <a:gd name="connsiteY13" fmla="*/ 863125 h 999858"/>
              <a:gd name="connsiteX14" fmla="*/ 1316126 w 1337622"/>
              <a:gd name="connsiteY14" fmla="*/ 649480 h 999858"/>
              <a:gd name="connsiteX15" fmla="*/ 1333217 w 1337622"/>
              <a:gd name="connsiteY15" fmla="*/ 504202 h 999858"/>
              <a:gd name="connsiteX16" fmla="*/ 1281942 w 1337622"/>
              <a:gd name="connsiteY16" fmla="*/ 153824 h 999858"/>
              <a:gd name="connsiteX17" fmla="*/ 1213576 w 1337622"/>
              <a:gd name="connsiteY17" fmla="*/ 111095 h 999858"/>
              <a:gd name="connsiteX18" fmla="*/ 1093935 w 1337622"/>
              <a:gd name="connsiteY18" fmla="*/ 68366 h 999858"/>
              <a:gd name="connsiteX19" fmla="*/ 871744 w 1337622"/>
              <a:gd name="connsiteY19" fmla="*/ 51275 h 999858"/>
              <a:gd name="connsiteX20" fmla="*/ 700828 w 1337622"/>
              <a:gd name="connsiteY20" fmla="*/ 17091 h 999858"/>
              <a:gd name="connsiteX21" fmla="*/ 606825 w 1337622"/>
              <a:gd name="connsiteY21" fmla="*/ 0 h 9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37622" h="999858">
                <a:moveTo>
                  <a:pt x="982840" y="333286"/>
                </a:moveTo>
                <a:cubicBezTo>
                  <a:pt x="673773" y="318568"/>
                  <a:pt x="661661" y="303455"/>
                  <a:pt x="393180" y="333286"/>
                </a:cubicBezTo>
                <a:cubicBezTo>
                  <a:pt x="350990" y="337974"/>
                  <a:pt x="278308" y="360867"/>
                  <a:pt x="239356" y="376015"/>
                </a:cubicBezTo>
                <a:cubicBezTo>
                  <a:pt x="213208" y="386184"/>
                  <a:pt x="188386" y="399516"/>
                  <a:pt x="162443" y="410198"/>
                </a:cubicBezTo>
                <a:cubicBezTo>
                  <a:pt x="62136" y="451500"/>
                  <a:pt x="126131" y="416602"/>
                  <a:pt x="51348" y="461473"/>
                </a:cubicBezTo>
                <a:cubicBezTo>
                  <a:pt x="38364" y="477703"/>
                  <a:pt x="-1950" y="519628"/>
                  <a:pt x="73" y="546931"/>
                </a:cubicBezTo>
                <a:cubicBezTo>
                  <a:pt x="4778" y="610453"/>
                  <a:pt x="12329" y="675135"/>
                  <a:pt x="34257" y="734938"/>
                </a:cubicBezTo>
                <a:cubicBezTo>
                  <a:pt x="44681" y="763368"/>
                  <a:pt x="73472" y="781114"/>
                  <a:pt x="94077" y="803304"/>
                </a:cubicBezTo>
                <a:cubicBezTo>
                  <a:pt x="139579" y="852306"/>
                  <a:pt x="142490" y="855447"/>
                  <a:pt x="196627" y="888762"/>
                </a:cubicBezTo>
                <a:cubicBezTo>
                  <a:pt x="216186" y="900799"/>
                  <a:pt x="235060" y="914577"/>
                  <a:pt x="256447" y="922946"/>
                </a:cubicBezTo>
                <a:cubicBezTo>
                  <a:pt x="300915" y="940347"/>
                  <a:pt x="345984" y="958414"/>
                  <a:pt x="393180" y="965675"/>
                </a:cubicBezTo>
                <a:lnTo>
                  <a:pt x="615371" y="999858"/>
                </a:lnTo>
                <a:cubicBezTo>
                  <a:pt x="755840" y="993473"/>
                  <a:pt x="939712" y="1012625"/>
                  <a:pt x="1085389" y="957129"/>
                </a:cubicBezTo>
                <a:cubicBezTo>
                  <a:pt x="1137630" y="937228"/>
                  <a:pt x="1189945" y="911391"/>
                  <a:pt x="1222122" y="863125"/>
                </a:cubicBezTo>
                <a:cubicBezTo>
                  <a:pt x="1259768" y="806655"/>
                  <a:pt x="1292247" y="711566"/>
                  <a:pt x="1316126" y="649480"/>
                </a:cubicBezTo>
                <a:cubicBezTo>
                  <a:pt x="1321823" y="601054"/>
                  <a:pt x="1333217" y="552962"/>
                  <a:pt x="1333217" y="504202"/>
                </a:cubicBezTo>
                <a:cubicBezTo>
                  <a:pt x="1333217" y="469963"/>
                  <a:pt x="1359897" y="231779"/>
                  <a:pt x="1281942" y="153824"/>
                </a:cubicBezTo>
                <a:cubicBezTo>
                  <a:pt x="1262940" y="134822"/>
                  <a:pt x="1238041" y="122215"/>
                  <a:pt x="1213576" y="111095"/>
                </a:cubicBezTo>
                <a:cubicBezTo>
                  <a:pt x="1175024" y="93571"/>
                  <a:pt x="1135649" y="75666"/>
                  <a:pt x="1093935" y="68366"/>
                </a:cubicBezTo>
                <a:cubicBezTo>
                  <a:pt x="1020765" y="55561"/>
                  <a:pt x="945808" y="56972"/>
                  <a:pt x="871744" y="51275"/>
                </a:cubicBezTo>
                <a:cubicBezTo>
                  <a:pt x="814772" y="39880"/>
                  <a:pt x="758084" y="26963"/>
                  <a:pt x="700828" y="17091"/>
                </a:cubicBezTo>
                <a:cubicBezTo>
                  <a:pt x="602007" y="53"/>
                  <a:pt x="650834" y="22006"/>
                  <a:pt x="606825" y="0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7C1A81-DAE0-55A5-E7F2-343902D7265D}"/>
              </a:ext>
            </a:extLst>
          </p:cNvPr>
          <p:cNvSpPr/>
          <p:nvPr/>
        </p:nvSpPr>
        <p:spPr bwMode="auto">
          <a:xfrm>
            <a:off x="4802736" y="4272897"/>
            <a:ext cx="1965533" cy="760576"/>
          </a:xfrm>
          <a:custGeom>
            <a:avLst/>
            <a:gdLst>
              <a:gd name="connsiteX0" fmla="*/ 128187 w 1965533"/>
              <a:gd name="connsiteY0" fmla="*/ 102550 h 760576"/>
              <a:gd name="connsiteX1" fmla="*/ 282012 w 1965533"/>
              <a:gd name="connsiteY1" fmla="*/ 76912 h 760576"/>
              <a:gd name="connsiteX2" fmla="*/ 367470 w 1965533"/>
              <a:gd name="connsiteY2" fmla="*/ 68367 h 760576"/>
              <a:gd name="connsiteX3" fmla="*/ 435836 w 1965533"/>
              <a:gd name="connsiteY3" fmla="*/ 59821 h 760576"/>
              <a:gd name="connsiteX4" fmla="*/ 675118 w 1965533"/>
              <a:gd name="connsiteY4" fmla="*/ 42729 h 760576"/>
              <a:gd name="connsiteX5" fmla="*/ 1461331 w 1965533"/>
              <a:gd name="connsiteY5" fmla="*/ 51275 h 760576"/>
              <a:gd name="connsiteX6" fmla="*/ 1615156 w 1965533"/>
              <a:gd name="connsiteY6" fmla="*/ 68367 h 760576"/>
              <a:gd name="connsiteX7" fmla="*/ 1666430 w 1965533"/>
              <a:gd name="connsiteY7" fmla="*/ 85458 h 760576"/>
              <a:gd name="connsiteX8" fmla="*/ 1692068 w 1965533"/>
              <a:gd name="connsiteY8" fmla="*/ 94004 h 760576"/>
              <a:gd name="connsiteX9" fmla="*/ 1726251 w 1965533"/>
              <a:gd name="connsiteY9" fmla="*/ 102550 h 760576"/>
              <a:gd name="connsiteX10" fmla="*/ 1786071 w 1965533"/>
              <a:gd name="connsiteY10" fmla="*/ 128187 h 760576"/>
              <a:gd name="connsiteX11" fmla="*/ 1820255 w 1965533"/>
              <a:gd name="connsiteY11" fmla="*/ 145279 h 760576"/>
              <a:gd name="connsiteX12" fmla="*/ 1845892 w 1965533"/>
              <a:gd name="connsiteY12" fmla="*/ 153824 h 760576"/>
              <a:gd name="connsiteX13" fmla="*/ 1862984 w 1965533"/>
              <a:gd name="connsiteY13" fmla="*/ 179462 h 760576"/>
              <a:gd name="connsiteX14" fmla="*/ 1922804 w 1965533"/>
              <a:gd name="connsiteY14" fmla="*/ 239282 h 760576"/>
              <a:gd name="connsiteX15" fmla="*/ 1939896 w 1965533"/>
              <a:gd name="connsiteY15" fmla="*/ 282011 h 760576"/>
              <a:gd name="connsiteX16" fmla="*/ 1965533 w 1965533"/>
              <a:gd name="connsiteY16" fmla="*/ 376015 h 760576"/>
              <a:gd name="connsiteX17" fmla="*/ 1956987 w 1965533"/>
              <a:gd name="connsiteY17" fmla="*/ 478565 h 760576"/>
              <a:gd name="connsiteX18" fmla="*/ 1914258 w 1965533"/>
              <a:gd name="connsiteY18" fmla="*/ 538385 h 760576"/>
              <a:gd name="connsiteX19" fmla="*/ 1777526 w 1965533"/>
              <a:gd name="connsiteY19" fmla="*/ 658026 h 760576"/>
              <a:gd name="connsiteX20" fmla="*/ 1598064 w 1965533"/>
              <a:gd name="connsiteY20" fmla="*/ 734939 h 760576"/>
              <a:gd name="connsiteX21" fmla="*/ 1512606 w 1965533"/>
              <a:gd name="connsiteY21" fmla="*/ 743484 h 760576"/>
              <a:gd name="connsiteX22" fmla="*/ 1435694 w 1965533"/>
              <a:gd name="connsiteY22" fmla="*/ 760576 h 760576"/>
              <a:gd name="connsiteX23" fmla="*/ 743485 w 1965533"/>
              <a:gd name="connsiteY23" fmla="*/ 734939 h 760576"/>
              <a:gd name="connsiteX24" fmla="*/ 623843 w 1965533"/>
              <a:gd name="connsiteY24" fmla="*/ 709301 h 760576"/>
              <a:gd name="connsiteX25" fmla="*/ 487111 w 1965533"/>
              <a:gd name="connsiteY25" fmla="*/ 692210 h 760576"/>
              <a:gd name="connsiteX26" fmla="*/ 401653 w 1965533"/>
              <a:gd name="connsiteY26" fmla="*/ 675118 h 760576"/>
              <a:gd name="connsiteX27" fmla="*/ 341832 w 1965533"/>
              <a:gd name="connsiteY27" fmla="*/ 658026 h 760576"/>
              <a:gd name="connsiteX28" fmla="*/ 307649 w 1965533"/>
              <a:gd name="connsiteY28" fmla="*/ 649481 h 760576"/>
              <a:gd name="connsiteX29" fmla="*/ 230737 w 1965533"/>
              <a:gd name="connsiteY29" fmla="*/ 598206 h 760576"/>
              <a:gd name="connsiteX30" fmla="*/ 145279 w 1965533"/>
              <a:gd name="connsiteY30" fmla="*/ 521294 h 760576"/>
              <a:gd name="connsiteX31" fmla="*/ 51275 w 1965533"/>
              <a:gd name="connsiteY31" fmla="*/ 393107 h 760576"/>
              <a:gd name="connsiteX32" fmla="*/ 34184 w 1965533"/>
              <a:gd name="connsiteY32" fmla="*/ 333286 h 760576"/>
              <a:gd name="connsiteX33" fmla="*/ 8546 w 1965533"/>
              <a:gd name="connsiteY33" fmla="*/ 256374 h 760576"/>
              <a:gd name="connsiteX34" fmla="*/ 0 w 1965533"/>
              <a:gd name="connsiteY34" fmla="*/ 170916 h 760576"/>
              <a:gd name="connsiteX35" fmla="*/ 8546 w 1965533"/>
              <a:gd name="connsiteY35" fmla="*/ 51275 h 760576"/>
              <a:gd name="connsiteX36" fmla="*/ 34184 w 1965533"/>
              <a:gd name="connsiteY36" fmla="*/ 17092 h 760576"/>
              <a:gd name="connsiteX37" fmla="*/ 59821 w 1965533"/>
              <a:gd name="connsiteY37" fmla="*/ 0 h 7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965533" h="760576">
                <a:moveTo>
                  <a:pt x="128187" y="102550"/>
                </a:moveTo>
                <a:cubicBezTo>
                  <a:pt x="207073" y="70995"/>
                  <a:pt x="151572" y="88254"/>
                  <a:pt x="282012" y="76912"/>
                </a:cubicBezTo>
                <a:cubicBezTo>
                  <a:pt x="310532" y="74432"/>
                  <a:pt x="339017" y="71528"/>
                  <a:pt x="367470" y="68367"/>
                </a:cubicBezTo>
                <a:cubicBezTo>
                  <a:pt x="390296" y="65831"/>
                  <a:pt x="412949" y="61728"/>
                  <a:pt x="435836" y="59821"/>
                </a:cubicBezTo>
                <a:cubicBezTo>
                  <a:pt x="515524" y="53180"/>
                  <a:pt x="595357" y="48426"/>
                  <a:pt x="675118" y="42729"/>
                </a:cubicBezTo>
                <a:lnTo>
                  <a:pt x="1461331" y="51275"/>
                </a:lnTo>
                <a:cubicBezTo>
                  <a:pt x="1487026" y="51769"/>
                  <a:pt x="1577592" y="58976"/>
                  <a:pt x="1615156" y="68367"/>
                </a:cubicBezTo>
                <a:cubicBezTo>
                  <a:pt x="1632634" y="72736"/>
                  <a:pt x="1649339" y="79761"/>
                  <a:pt x="1666430" y="85458"/>
                </a:cubicBezTo>
                <a:cubicBezTo>
                  <a:pt x="1674976" y="88307"/>
                  <a:pt x="1683329" y="91819"/>
                  <a:pt x="1692068" y="94004"/>
                </a:cubicBezTo>
                <a:lnTo>
                  <a:pt x="1726251" y="102550"/>
                </a:lnTo>
                <a:cubicBezTo>
                  <a:pt x="1778206" y="137186"/>
                  <a:pt x="1723003" y="104536"/>
                  <a:pt x="1786071" y="128187"/>
                </a:cubicBezTo>
                <a:cubicBezTo>
                  <a:pt x="1797999" y="132660"/>
                  <a:pt x="1808545" y="140261"/>
                  <a:pt x="1820255" y="145279"/>
                </a:cubicBezTo>
                <a:cubicBezTo>
                  <a:pt x="1828535" y="148827"/>
                  <a:pt x="1837346" y="150976"/>
                  <a:pt x="1845892" y="153824"/>
                </a:cubicBezTo>
                <a:cubicBezTo>
                  <a:pt x="1851589" y="162370"/>
                  <a:pt x="1856113" y="171828"/>
                  <a:pt x="1862984" y="179462"/>
                </a:cubicBezTo>
                <a:cubicBezTo>
                  <a:pt x="1881848" y="200422"/>
                  <a:pt x="1922804" y="239282"/>
                  <a:pt x="1922804" y="239282"/>
                </a:cubicBezTo>
                <a:cubicBezTo>
                  <a:pt x="1928501" y="253525"/>
                  <a:pt x="1935045" y="267458"/>
                  <a:pt x="1939896" y="282011"/>
                </a:cubicBezTo>
                <a:cubicBezTo>
                  <a:pt x="1950051" y="312476"/>
                  <a:pt x="1957713" y="344735"/>
                  <a:pt x="1965533" y="376015"/>
                </a:cubicBezTo>
                <a:cubicBezTo>
                  <a:pt x="1962684" y="410198"/>
                  <a:pt x="1967316" y="445855"/>
                  <a:pt x="1956987" y="478565"/>
                </a:cubicBezTo>
                <a:cubicBezTo>
                  <a:pt x="1949608" y="501932"/>
                  <a:pt x="1930471" y="520011"/>
                  <a:pt x="1914258" y="538385"/>
                </a:cubicBezTo>
                <a:cubicBezTo>
                  <a:pt x="1881970" y="574978"/>
                  <a:pt x="1827802" y="633819"/>
                  <a:pt x="1777526" y="658026"/>
                </a:cubicBezTo>
                <a:cubicBezTo>
                  <a:pt x="1718886" y="686260"/>
                  <a:pt x="1662824" y="728464"/>
                  <a:pt x="1598064" y="734939"/>
                </a:cubicBezTo>
                <a:lnTo>
                  <a:pt x="1512606" y="743484"/>
                </a:lnTo>
                <a:cubicBezTo>
                  <a:pt x="1486969" y="749181"/>
                  <a:pt x="1461957" y="760576"/>
                  <a:pt x="1435694" y="760576"/>
                </a:cubicBezTo>
                <a:cubicBezTo>
                  <a:pt x="1003951" y="760576"/>
                  <a:pt x="1004936" y="758705"/>
                  <a:pt x="743485" y="734939"/>
                </a:cubicBezTo>
                <a:cubicBezTo>
                  <a:pt x="703604" y="726393"/>
                  <a:pt x="663909" y="716933"/>
                  <a:pt x="623843" y="709301"/>
                </a:cubicBezTo>
                <a:cubicBezTo>
                  <a:pt x="554532" y="696099"/>
                  <a:pt x="563495" y="704270"/>
                  <a:pt x="487111" y="692210"/>
                </a:cubicBezTo>
                <a:cubicBezTo>
                  <a:pt x="458416" y="687679"/>
                  <a:pt x="429931" y="681772"/>
                  <a:pt x="401653" y="675118"/>
                </a:cubicBezTo>
                <a:cubicBezTo>
                  <a:pt x="381466" y="670368"/>
                  <a:pt x="361840" y="663483"/>
                  <a:pt x="341832" y="658026"/>
                </a:cubicBezTo>
                <a:cubicBezTo>
                  <a:pt x="330501" y="654936"/>
                  <a:pt x="319043" y="652329"/>
                  <a:pt x="307649" y="649481"/>
                </a:cubicBezTo>
                <a:cubicBezTo>
                  <a:pt x="166004" y="543244"/>
                  <a:pt x="395503" y="713541"/>
                  <a:pt x="230737" y="598206"/>
                </a:cubicBezTo>
                <a:cubicBezTo>
                  <a:pt x="205804" y="580753"/>
                  <a:pt x="163884" y="544550"/>
                  <a:pt x="145279" y="521294"/>
                </a:cubicBezTo>
                <a:cubicBezTo>
                  <a:pt x="112178" y="479918"/>
                  <a:pt x="51275" y="393107"/>
                  <a:pt x="51275" y="393107"/>
                </a:cubicBezTo>
                <a:cubicBezTo>
                  <a:pt x="45578" y="373167"/>
                  <a:pt x="40370" y="353080"/>
                  <a:pt x="34184" y="333286"/>
                </a:cubicBezTo>
                <a:cubicBezTo>
                  <a:pt x="26123" y="307492"/>
                  <a:pt x="14113" y="282818"/>
                  <a:pt x="8546" y="256374"/>
                </a:cubicBezTo>
                <a:cubicBezTo>
                  <a:pt x="2648" y="228360"/>
                  <a:pt x="2849" y="199402"/>
                  <a:pt x="0" y="170916"/>
                </a:cubicBezTo>
                <a:cubicBezTo>
                  <a:pt x="2849" y="131036"/>
                  <a:pt x="-128" y="90305"/>
                  <a:pt x="8546" y="51275"/>
                </a:cubicBezTo>
                <a:cubicBezTo>
                  <a:pt x="11636" y="37371"/>
                  <a:pt x="24113" y="27163"/>
                  <a:pt x="34184" y="17092"/>
                </a:cubicBezTo>
                <a:cubicBezTo>
                  <a:pt x="41447" y="9829"/>
                  <a:pt x="59821" y="0"/>
                  <a:pt x="59821" y="0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2E2D8A-A103-343B-B8E0-D49514DCBA2E}"/>
              </a:ext>
            </a:extLst>
          </p:cNvPr>
          <p:cNvSpPr/>
          <p:nvPr/>
        </p:nvSpPr>
        <p:spPr bwMode="auto">
          <a:xfrm>
            <a:off x="6417892" y="4331804"/>
            <a:ext cx="4059252" cy="1000772"/>
          </a:xfrm>
          <a:custGeom>
            <a:avLst/>
            <a:gdLst>
              <a:gd name="connsiteX0" fmla="*/ 0 w 4059252"/>
              <a:gd name="connsiteY0" fmla="*/ 693123 h 1000772"/>
              <a:gd name="connsiteX1" fmla="*/ 68366 w 4059252"/>
              <a:gd name="connsiteY1" fmla="*/ 778581 h 1000772"/>
              <a:gd name="connsiteX2" fmla="*/ 162370 w 4059252"/>
              <a:gd name="connsiteY2" fmla="*/ 838402 h 1000772"/>
              <a:gd name="connsiteX3" fmla="*/ 367469 w 4059252"/>
              <a:gd name="connsiteY3" fmla="*/ 906768 h 1000772"/>
              <a:gd name="connsiteX4" fmla="*/ 581114 w 4059252"/>
              <a:gd name="connsiteY4" fmla="*/ 940951 h 1000772"/>
              <a:gd name="connsiteX5" fmla="*/ 700755 w 4059252"/>
              <a:gd name="connsiteY5" fmla="*/ 966589 h 1000772"/>
              <a:gd name="connsiteX6" fmla="*/ 965674 w 4059252"/>
              <a:gd name="connsiteY6" fmla="*/ 1000772 h 1000772"/>
              <a:gd name="connsiteX7" fmla="*/ 2110811 w 4059252"/>
              <a:gd name="connsiteY7" fmla="*/ 992226 h 1000772"/>
              <a:gd name="connsiteX8" fmla="*/ 2247544 w 4059252"/>
              <a:gd name="connsiteY8" fmla="*/ 975134 h 1000772"/>
              <a:gd name="connsiteX9" fmla="*/ 2452643 w 4059252"/>
              <a:gd name="connsiteY9" fmla="*/ 932405 h 1000772"/>
              <a:gd name="connsiteX10" fmla="*/ 2640650 w 4059252"/>
              <a:gd name="connsiteY10" fmla="*/ 855493 h 1000772"/>
              <a:gd name="connsiteX11" fmla="*/ 2743200 w 4059252"/>
              <a:gd name="connsiteY11" fmla="*/ 804218 h 1000772"/>
              <a:gd name="connsiteX12" fmla="*/ 2888478 w 4059252"/>
              <a:gd name="connsiteY12" fmla="*/ 676032 h 1000772"/>
              <a:gd name="connsiteX13" fmla="*/ 2956844 w 4059252"/>
              <a:gd name="connsiteY13" fmla="*/ 607665 h 1000772"/>
              <a:gd name="connsiteX14" fmla="*/ 3102123 w 4059252"/>
              <a:gd name="connsiteY14" fmla="*/ 436749 h 1000772"/>
              <a:gd name="connsiteX15" fmla="*/ 3170489 w 4059252"/>
              <a:gd name="connsiteY15" fmla="*/ 359837 h 1000772"/>
              <a:gd name="connsiteX16" fmla="*/ 3230310 w 4059252"/>
              <a:gd name="connsiteY16" fmla="*/ 291471 h 1000772"/>
              <a:gd name="connsiteX17" fmla="*/ 3349951 w 4059252"/>
              <a:gd name="connsiteY17" fmla="*/ 180375 h 1000772"/>
              <a:gd name="connsiteX18" fmla="*/ 3409772 w 4059252"/>
              <a:gd name="connsiteY18" fmla="*/ 120555 h 1000772"/>
              <a:gd name="connsiteX19" fmla="*/ 3495229 w 4059252"/>
              <a:gd name="connsiteY19" fmla="*/ 69280 h 1000772"/>
              <a:gd name="connsiteX20" fmla="*/ 3597779 w 4059252"/>
              <a:gd name="connsiteY20" fmla="*/ 43643 h 1000772"/>
              <a:gd name="connsiteX21" fmla="*/ 3708874 w 4059252"/>
              <a:gd name="connsiteY21" fmla="*/ 18005 h 1000772"/>
              <a:gd name="connsiteX22" fmla="*/ 3837061 w 4059252"/>
              <a:gd name="connsiteY22" fmla="*/ 914 h 1000772"/>
              <a:gd name="connsiteX23" fmla="*/ 4059252 w 4059252"/>
              <a:gd name="connsiteY23" fmla="*/ 914 h 100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59252" h="1000772">
                <a:moveTo>
                  <a:pt x="0" y="693123"/>
                </a:moveTo>
                <a:cubicBezTo>
                  <a:pt x="22789" y="721609"/>
                  <a:pt x="37589" y="758996"/>
                  <a:pt x="68366" y="778581"/>
                </a:cubicBezTo>
                <a:cubicBezTo>
                  <a:pt x="99701" y="798521"/>
                  <a:pt x="127704" y="825069"/>
                  <a:pt x="162370" y="838402"/>
                </a:cubicBezTo>
                <a:cubicBezTo>
                  <a:pt x="253525" y="873462"/>
                  <a:pt x="276324" y="886514"/>
                  <a:pt x="367469" y="906768"/>
                </a:cubicBezTo>
                <a:cubicBezTo>
                  <a:pt x="700540" y="980783"/>
                  <a:pt x="362998" y="903017"/>
                  <a:pt x="581114" y="940951"/>
                </a:cubicBezTo>
                <a:cubicBezTo>
                  <a:pt x="621297" y="947939"/>
                  <a:pt x="660454" y="960320"/>
                  <a:pt x="700755" y="966589"/>
                </a:cubicBezTo>
                <a:cubicBezTo>
                  <a:pt x="788735" y="980275"/>
                  <a:pt x="965674" y="1000772"/>
                  <a:pt x="965674" y="1000772"/>
                </a:cubicBezTo>
                <a:lnTo>
                  <a:pt x="2110811" y="992226"/>
                </a:lnTo>
                <a:cubicBezTo>
                  <a:pt x="2156734" y="991308"/>
                  <a:pt x="2202108" y="981865"/>
                  <a:pt x="2247544" y="975134"/>
                </a:cubicBezTo>
                <a:cubicBezTo>
                  <a:pt x="2287660" y="969191"/>
                  <a:pt x="2419441" y="943788"/>
                  <a:pt x="2452643" y="932405"/>
                </a:cubicBezTo>
                <a:cubicBezTo>
                  <a:pt x="2516693" y="910445"/>
                  <a:pt x="2580088" y="885774"/>
                  <a:pt x="2640650" y="855493"/>
                </a:cubicBezTo>
                <a:cubicBezTo>
                  <a:pt x="2674833" y="838401"/>
                  <a:pt x="2712245" y="826633"/>
                  <a:pt x="2743200" y="804218"/>
                </a:cubicBezTo>
                <a:cubicBezTo>
                  <a:pt x="2795508" y="766340"/>
                  <a:pt x="2842812" y="721699"/>
                  <a:pt x="2888478" y="676032"/>
                </a:cubicBezTo>
                <a:cubicBezTo>
                  <a:pt x="2911267" y="653243"/>
                  <a:pt x="2935379" y="631705"/>
                  <a:pt x="2956844" y="607665"/>
                </a:cubicBezTo>
                <a:cubicBezTo>
                  <a:pt x="3006644" y="551889"/>
                  <a:pt x="3053301" y="493382"/>
                  <a:pt x="3102123" y="436749"/>
                </a:cubicBezTo>
                <a:cubicBezTo>
                  <a:pt x="3124520" y="410769"/>
                  <a:pt x="3147794" y="385558"/>
                  <a:pt x="3170489" y="359837"/>
                </a:cubicBezTo>
                <a:cubicBezTo>
                  <a:pt x="3190524" y="337131"/>
                  <a:pt x="3208898" y="312883"/>
                  <a:pt x="3230310" y="291471"/>
                </a:cubicBezTo>
                <a:cubicBezTo>
                  <a:pt x="3442852" y="78926"/>
                  <a:pt x="3185248" y="332407"/>
                  <a:pt x="3349951" y="180375"/>
                </a:cubicBezTo>
                <a:cubicBezTo>
                  <a:pt x="3370672" y="161248"/>
                  <a:pt x="3388245" y="138770"/>
                  <a:pt x="3409772" y="120555"/>
                </a:cubicBezTo>
                <a:cubicBezTo>
                  <a:pt x="3427758" y="105336"/>
                  <a:pt x="3469892" y="79415"/>
                  <a:pt x="3495229" y="69280"/>
                </a:cubicBezTo>
                <a:cubicBezTo>
                  <a:pt x="3543592" y="49935"/>
                  <a:pt x="3547344" y="52049"/>
                  <a:pt x="3597779" y="43643"/>
                </a:cubicBezTo>
                <a:cubicBezTo>
                  <a:pt x="3658965" y="13049"/>
                  <a:pt x="3611341" y="31938"/>
                  <a:pt x="3708874" y="18005"/>
                </a:cubicBezTo>
                <a:cubicBezTo>
                  <a:pt x="3783009" y="7415"/>
                  <a:pt x="3730579" y="3872"/>
                  <a:pt x="3837061" y="914"/>
                </a:cubicBezTo>
                <a:cubicBezTo>
                  <a:pt x="3911096" y="-1143"/>
                  <a:pt x="3985188" y="914"/>
                  <a:pt x="4059252" y="914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B919808-BB82-DF37-9444-AF56ECBF6163}"/>
              </a:ext>
            </a:extLst>
          </p:cNvPr>
          <p:cNvSpPr/>
          <p:nvPr/>
        </p:nvSpPr>
        <p:spPr bwMode="auto">
          <a:xfrm>
            <a:off x="7893377" y="4606183"/>
            <a:ext cx="1088253" cy="316195"/>
          </a:xfrm>
          <a:custGeom>
            <a:avLst/>
            <a:gdLst>
              <a:gd name="connsiteX0" fmla="*/ 71303 w 1088253"/>
              <a:gd name="connsiteY0" fmla="*/ 0 h 316195"/>
              <a:gd name="connsiteX1" fmla="*/ 985703 w 1088253"/>
              <a:gd name="connsiteY1" fmla="*/ 8546 h 316195"/>
              <a:gd name="connsiteX2" fmla="*/ 1028432 w 1088253"/>
              <a:gd name="connsiteY2" fmla="*/ 42729 h 316195"/>
              <a:gd name="connsiteX3" fmla="*/ 1062616 w 1088253"/>
              <a:gd name="connsiteY3" fmla="*/ 85458 h 316195"/>
              <a:gd name="connsiteX4" fmla="*/ 1088253 w 1088253"/>
              <a:gd name="connsiteY4" fmla="*/ 188008 h 316195"/>
              <a:gd name="connsiteX5" fmla="*/ 1079707 w 1088253"/>
              <a:gd name="connsiteY5" fmla="*/ 230737 h 316195"/>
              <a:gd name="connsiteX6" fmla="*/ 985703 w 1088253"/>
              <a:gd name="connsiteY6" fmla="*/ 282011 h 316195"/>
              <a:gd name="connsiteX7" fmla="*/ 866062 w 1088253"/>
              <a:gd name="connsiteY7" fmla="*/ 307649 h 316195"/>
              <a:gd name="connsiteX8" fmla="*/ 754967 w 1088253"/>
              <a:gd name="connsiteY8" fmla="*/ 316195 h 316195"/>
              <a:gd name="connsiteX9" fmla="*/ 319131 w 1088253"/>
              <a:gd name="connsiteY9" fmla="*/ 299103 h 316195"/>
              <a:gd name="connsiteX10" fmla="*/ 79849 w 1088253"/>
              <a:gd name="connsiteY10" fmla="*/ 282011 h 316195"/>
              <a:gd name="connsiteX11" fmla="*/ 28574 w 1088253"/>
              <a:gd name="connsiteY11" fmla="*/ 256374 h 316195"/>
              <a:gd name="connsiteX12" fmla="*/ 20029 w 1088253"/>
              <a:gd name="connsiteY12" fmla="*/ 42729 h 316195"/>
              <a:gd name="connsiteX13" fmla="*/ 28574 w 1088253"/>
              <a:gd name="connsiteY13" fmla="*/ 42729 h 31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8253" h="316195">
                <a:moveTo>
                  <a:pt x="71303" y="0"/>
                </a:moveTo>
                <a:lnTo>
                  <a:pt x="985703" y="8546"/>
                </a:lnTo>
                <a:cubicBezTo>
                  <a:pt x="1003925" y="9359"/>
                  <a:pt x="1015534" y="29832"/>
                  <a:pt x="1028432" y="42729"/>
                </a:cubicBezTo>
                <a:cubicBezTo>
                  <a:pt x="1041330" y="55627"/>
                  <a:pt x="1051221" y="71215"/>
                  <a:pt x="1062616" y="85458"/>
                </a:cubicBezTo>
                <a:cubicBezTo>
                  <a:pt x="1085186" y="153171"/>
                  <a:pt x="1076745" y="118962"/>
                  <a:pt x="1088253" y="188008"/>
                </a:cubicBezTo>
                <a:cubicBezTo>
                  <a:pt x="1085404" y="202251"/>
                  <a:pt x="1087764" y="218651"/>
                  <a:pt x="1079707" y="230737"/>
                </a:cubicBezTo>
                <a:cubicBezTo>
                  <a:pt x="1059344" y="261281"/>
                  <a:pt x="1018295" y="273863"/>
                  <a:pt x="985703" y="282011"/>
                </a:cubicBezTo>
                <a:cubicBezTo>
                  <a:pt x="943342" y="292602"/>
                  <a:pt x="908925" y="303137"/>
                  <a:pt x="866062" y="307649"/>
                </a:cubicBezTo>
                <a:cubicBezTo>
                  <a:pt x="829125" y="311537"/>
                  <a:pt x="791999" y="313346"/>
                  <a:pt x="754967" y="316195"/>
                </a:cubicBezTo>
                <a:cubicBezTo>
                  <a:pt x="484882" y="307482"/>
                  <a:pt x="544814" y="310981"/>
                  <a:pt x="319131" y="299103"/>
                </a:cubicBezTo>
                <a:cubicBezTo>
                  <a:pt x="147983" y="290095"/>
                  <a:pt x="210129" y="295039"/>
                  <a:pt x="79849" y="282011"/>
                </a:cubicBezTo>
                <a:cubicBezTo>
                  <a:pt x="62757" y="273465"/>
                  <a:pt x="42086" y="269886"/>
                  <a:pt x="28574" y="256374"/>
                </a:cubicBezTo>
                <a:cubicBezTo>
                  <a:pt x="-25322" y="202478"/>
                  <a:pt x="12102" y="92934"/>
                  <a:pt x="20029" y="42729"/>
                </a:cubicBezTo>
                <a:cubicBezTo>
                  <a:pt x="20473" y="39916"/>
                  <a:pt x="25726" y="42729"/>
                  <a:pt x="28574" y="42729"/>
                </a:cubicBezTo>
              </a:path>
            </a:pathLst>
          </a:custGeom>
          <a:noFill/>
          <a:ln w="28575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3557CAA-ADB9-5F8A-BA7A-525DFD3D933E}"/>
              </a:ext>
            </a:extLst>
          </p:cNvPr>
          <p:cNvSpPr/>
          <p:nvPr/>
        </p:nvSpPr>
        <p:spPr bwMode="auto">
          <a:xfrm>
            <a:off x="9126908" y="4264351"/>
            <a:ext cx="1478423" cy="8900"/>
          </a:xfrm>
          <a:custGeom>
            <a:avLst/>
            <a:gdLst>
              <a:gd name="connsiteX0" fmla="*/ 0 w 1478423"/>
              <a:gd name="connsiteY0" fmla="*/ 0 h 8900"/>
              <a:gd name="connsiteX1" fmla="*/ 1478423 w 1478423"/>
              <a:gd name="connsiteY1" fmla="*/ 8546 h 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8423" h="8900">
                <a:moveTo>
                  <a:pt x="0" y="0"/>
                </a:moveTo>
                <a:cubicBezTo>
                  <a:pt x="971354" y="11564"/>
                  <a:pt x="478548" y="8546"/>
                  <a:pt x="1478423" y="854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71087D9-3BA4-7B08-367D-EF6EC3AFEB04}"/>
              </a:ext>
            </a:extLst>
          </p:cNvPr>
          <p:cNvSpPr/>
          <p:nvPr/>
        </p:nvSpPr>
        <p:spPr bwMode="auto">
          <a:xfrm>
            <a:off x="3666146" y="3173758"/>
            <a:ext cx="1180239" cy="483842"/>
          </a:xfrm>
          <a:custGeom>
            <a:avLst/>
            <a:gdLst>
              <a:gd name="connsiteX0" fmla="*/ 145278 w 1180239"/>
              <a:gd name="connsiteY0" fmla="*/ 22369 h 483842"/>
              <a:gd name="connsiteX1" fmla="*/ 675118 w 1180239"/>
              <a:gd name="connsiteY1" fmla="*/ 5278 h 483842"/>
              <a:gd name="connsiteX2" fmla="*/ 1093861 w 1180239"/>
              <a:gd name="connsiteY2" fmla="*/ 22369 h 483842"/>
              <a:gd name="connsiteX3" fmla="*/ 1128045 w 1180239"/>
              <a:gd name="connsiteY3" fmla="*/ 39461 h 483842"/>
              <a:gd name="connsiteX4" fmla="*/ 1136590 w 1180239"/>
              <a:gd name="connsiteY4" fmla="*/ 65098 h 483842"/>
              <a:gd name="connsiteX5" fmla="*/ 1162228 w 1180239"/>
              <a:gd name="connsiteY5" fmla="*/ 82190 h 483842"/>
              <a:gd name="connsiteX6" fmla="*/ 1179319 w 1180239"/>
              <a:gd name="connsiteY6" fmla="*/ 193285 h 483842"/>
              <a:gd name="connsiteX7" fmla="*/ 1145136 w 1180239"/>
              <a:gd name="connsiteY7" fmla="*/ 364201 h 483842"/>
              <a:gd name="connsiteX8" fmla="*/ 1136590 w 1180239"/>
              <a:gd name="connsiteY8" fmla="*/ 389838 h 483842"/>
              <a:gd name="connsiteX9" fmla="*/ 1102407 w 1180239"/>
              <a:gd name="connsiteY9" fmla="*/ 406930 h 483842"/>
              <a:gd name="connsiteX10" fmla="*/ 1016949 w 1180239"/>
              <a:gd name="connsiteY10" fmla="*/ 441113 h 483842"/>
              <a:gd name="connsiteX11" fmla="*/ 957129 w 1180239"/>
              <a:gd name="connsiteY11" fmla="*/ 458205 h 483842"/>
              <a:gd name="connsiteX12" fmla="*/ 914400 w 1180239"/>
              <a:gd name="connsiteY12" fmla="*/ 475296 h 483842"/>
              <a:gd name="connsiteX13" fmla="*/ 675118 w 1180239"/>
              <a:gd name="connsiteY13" fmla="*/ 483842 h 483842"/>
              <a:gd name="connsiteX14" fmla="*/ 230736 w 1180239"/>
              <a:gd name="connsiteY14" fmla="*/ 475296 h 483842"/>
              <a:gd name="connsiteX15" fmla="*/ 162370 w 1180239"/>
              <a:gd name="connsiteY15" fmla="*/ 466750 h 483842"/>
              <a:gd name="connsiteX16" fmla="*/ 111095 w 1180239"/>
              <a:gd name="connsiteY16" fmla="*/ 449659 h 483842"/>
              <a:gd name="connsiteX17" fmla="*/ 59820 w 1180239"/>
              <a:gd name="connsiteY17" fmla="*/ 372747 h 483842"/>
              <a:gd name="connsiteX18" fmla="*/ 25637 w 1180239"/>
              <a:gd name="connsiteY18" fmla="*/ 261651 h 483842"/>
              <a:gd name="connsiteX19" fmla="*/ 0 w 1180239"/>
              <a:gd name="connsiteY19" fmla="*/ 159102 h 483842"/>
              <a:gd name="connsiteX20" fmla="*/ 42729 w 1180239"/>
              <a:gd name="connsiteY20" fmla="*/ 13823 h 483842"/>
              <a:gd name="connsiteX21" fmla="*/ 76912 w 1180239"/>
              <a:gd name="connsiteY21" fmla="*/ 5278 h 483842"/>
              <a:gd name="connsiteX22" fmla="*/ 145278 w 1180239"/>
              <a:gd name="connsiteY22" fmla="*/ 22369 h 48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0239" h="483842">
                <a:moveTo>
                  <a:pt x="145278" y="22369"/>
                </a:moveTo>
                <a:cubicBezTo>
                  <a:pt x="244979" y="22369"/>
                  <a:pt x="593893" y="4322"/>
                  <a:pt x="675118" y="5278"/>
                </a:cubicBezTo>
                <a:cubicBezTo>
                  <a:pt x="814806" y="6921"/>
                  <a:pt x="954280" y="16672"/>
                  <a:pt x="1093861" y="22369"/>
                </a:cubicBezTo>
                <a:cubicBezTo>
                  <a:pt x="1105256" y="28066"/>
                  <a:pt x="1119037" y="30453"/>
                  <a:pt x="1128045" y="39461"/>
                </a:cubicBezTo>
                <a:cubicBezTo>
                  <a:pt x="1134415" y="45831"/>
                  <a:pt x="1130963" y="58064"/>
                  <a:pt x="1136590" y="65098"/>
                </a:cubicBezTo>
                <a:cubicBezTo>
                  <a:pt x="1143006" y="73118"/>
                  <a:pt x="1153682" y="76493"/>
                  <a:pt x="1162228" y="82190"/>
                </a:cubicBezTo>
                <a:cubicBezTo>
                  <a:pt x="1172549" y="123473"/>
                  <a:pt x="1179319" y="144066"/>
                  <a:pt x="1179319" y="193285"/>
                </a:cubicBezTo>
                <a:cubicBezTo>
                  <a:pt x="1179319" y="359712"/>
                  <a:pt x="1189064" y="276347"/>
                  <a:pt x="1145136" y="364201"/>
                </a:cubicBezTo>
                <a:cubicBezTo>
                  <a:pt x="1141107" y="372258"/>
                  <a:pt x="1142960" y="383468"/>
                  <a:pt x="1136590" y="389838"/>
                </a:cubicBezTo>
                <a:cubicBezTo>
                  <a:pt x="1127582" y="398846"/>
                  <a:pt x="1113543" y="400743"/>
                  <a:pt x="1102407" y="406930"/>
                </a:cubicBezTo>
                <a:cubicBezTo>
                  <a:pt x="1028154" y="448182"/>
                  <a:pt x="1092641" y="422189"/>
                  <a:pt x="1016949" y="441113"/>
                </a:cubicBezTo>
                <a:cubicBezTo>
                  <a:pt x="996830" y="446143"/>
                  <a:pt x="976803" y="451647"/>
                  <a:pt x="957129" y="458205"/>
                </a:cubicBezTo>
                <a:cubicBezTo>
                  <a:pt x="942576" y="463056"/>
                  <a:pt x="929677" y="473907"/>
                  <a:pt x="914400" y="475296"/>
                </a:cubicBezTo>
                <a:cubicBezTo>
                  <a:pt x="834916" y="482522"/>
                  <a:pt x="754879" y="480993"/>
                  <a:pt x="675118" y="483842"/>
                </a:cubicBezTo>
                <a:lnTo>
                  <a:pt x="230736" y="475296"/>
                </a:lnTo>
                <a:cubicBezTo>
                  <a:pt x="207783" y="474531"/>
                  <a:pt x="184826" y="471562"/>
                  <a:pt x="162370" y="466750"/>
                </a:cubicBezTo>
                <a:cubicBezTo>
                  <a:pt x="144754" y="462975"/>
                  <a:pt x="111095" y="449659"/>
                  <a:pt x="111095" y="449659"/>
                </a:cubicBezTo>
                <a:cubicBezTo>
                  <a:pt x="92889" y="425384"/>
                  <a:pt x="72497" y="400637"/>
                  <a:pt x="59820" y="372747"/>
                </a:cubicBezTo>
                <a:cubicBezTo>
                  <a:pt x="49634" y="350338"/>
                  <a:pt x="32182" y="282921"/>
                  <a:pt x="25637" y="261651"/>
                </a:cubicBezTo>
                <a:cubicBezTo>
                  <a:pt x="1015" y="181630"/>
                  <a:pt x="13481" y="239986"/>
                  <a:pt x="0" y="159102"/>
                </a:cubicBezTo>
                <a:cubicBezTo>
                  <a:pt x="5412" y="94154"/>
                  <a:pt x="-10410" y="53677"/>
                  <a:pt x="42729" y="13823"/>
                </a:cubicBezTo>
                <a:cubicBezTo>
                  <a:pt x="52125" y="6776"/>
                  <a:pt x="65518" y="8126"/>
                  <a:pt x="76912" y="5278"/>
                </a:cubicBezTo>
                <a:cubicBezTo>
                  <a:pt x="113643" y="-13088"/>
                  <a:pt x="45577" y="22369"/>
                  <a:pt x="145278" y="22369"/>
                </a:cubicBezTo>
                <a:close/>
              </a:path>
            </a:pathLst>
          </a:custGeom>
          <a:noFill/>
          <a:ln w="28575">
            <a:solidFill>
              <a:srgbClr val="A1176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1521039-E6E3-B18C-D7B6-35B554C96F3A}"/>
              </a:ext>
            </a:extLst>
          </p:cNvPr>
          <p:cNvSpPr/>
          <p:nvPr/>
        </p:nvSpPr>
        <p:spPr bwMode="auto">
          <a:xfrm>
            <a:off x="4742916" y="3606325"/>
            <a:ext cx="3478138" cy="1452785"/>
          </a:xfrm>
          <a:custGeom>
            <a:avLst/>
            <a:gdLst>
              <a:gd name="connsiteX0" fmla="*/ 0 w 3478138"/>
              <a:gd name="connsiteY0" fmla="*/ 0 h 1452785"/>
              <a:gd name="connsiteX1" fmla="*/ 85458 w 3478138"/>
              <a:gd name="connsiteY1" fmla="*/ 51275 h 1452785"/>
              <a:gd name="connsiteX2" fmla="*/ 188007 w 3478138"/>
              <a:gd name="connsiteY2" fmla="*/ 102550 h 1452785"/>
              <a:gd name="connsiteX3" fmla="*/ 307648 w 3478138"/>
              <a:gd name="connsiteY3" fmla="*/ 170916 h 1452785"/>
              <a:gd name="connsiteX4" fmla="*/ 333286 w 3478138"/>
              <a:gd name="connsiteY4" fmla="*/ 179462 h 1452785"/>
              <a:gd name="connsiteX5" fmla="*/ 410198 w 3478138"/>
              <a:gd name="connsiteY5" fmla="*/ 230737 h 1452785"/>
              <a:gd name="connsiteX6" fmla="*/ 512748 w 3478138"/>
              <a:gd name="connsiteY6" fmla="*/ 282011 h 1452785"/>
              <a:gd name="connsiteX7" fmla="*/ 606751 w 3478138"/>
              <a:gd name="connsiteY7" fmla="*/ 316195 h 1452785"/>
              <a:gd name="connsiteX8" fmla="*/ 640934 w 3478138"/>
              <a:gd name="connsiteY8" fmla="*/ 333286 h 1452785"/>
              <a:gd name="connsiteX9" fmla="*/ 683663 w 3478138"/>
              <a:gd name="connsiteY9" fmla="*/ 341832 h 1452785"/>
              <a:gd name="connsiteX10" fmla="*/ 726392 w 3478138"/>
              <a:gd name="connsiteY10" fmla="*/ 358924 h 1452785"/>
              <a:gd name="connsiteX11" fmla="*/ 769121 w 3478138"/>
              <a:gd name="connsiteY11" fmla="*/ 367469 h 1452785"/>
              <a:gd name="connsiteX12" fmla="*/ 828942 w 3478138"/>
              <a:gd name="connsiteY12" fmla="*/ 384561 h 1452785"/>
              <a:gd name="connsiteX13" fmla="*/ 871671 w 3478138"/>
              <a:gd name="connsiteY13" fmla="*/ 401653 h 1452785"/>
              <a:gd name="connsiteX14" fmla="*/ 922946 w 3478138"/>
              <a:gd name="connsiteY14" fmla="*/ 418744 h 1452785"/>
              <a:gd name="connsiteX15" fmla="*/ 1085316 w 3478138"/>
              <a:gd name="connsiteY15" fmla="*/ 478565 h 1452785"/>
              <a:gd name="connsiteX16" fmla="*/ 1187865 w 3478138"/>
              <a:gd name="connsiteY16" fmla="*/ 504202 h 1452785"/>
              <a:gd name="connsiteX17" fmla="*/ 1281869 w 3478138"/>
              <a:gd name="connsiteY17" fmla="*/ 521294 h 1452785"/>
              <a:gd name="connsiteX18" fmla="*/ 1324598 w 3478138"/>
              <a:gd name="connsiteY18" fmla="*/ 538385 h 1452785"/>
              <a:gd name="connsiteX19" fmla="*/ 1392964 w 3478138"/>
              <a:gd name="connsiteY19" fmla="*/ 555477 h 1452785"/>
              <a:gd name="connsiteX20" fmla="*/ 1427148 w 3478138"/>
              <a:gd name="connsiteY20" fmla="*/ 564023 h 1452785"/>
              <a:gd name="connsiteX21" fmla="*/ 1486968 w 3478138"/>
              <a:gd name="connsiteY21" fmla="*/ 581114 h 1452785"/>
              <a:gd name="connsiteX22" fmla="*/ 1512605 w 3478138"/>
              <a:gd name="connsiteY22" fmla="*/ 589660 h 1452785"/>
              <a:gd name="connsiteX23" fmla="*/ 1546789 w 3478138"/>
              <a:gd name="connsiteY23" fmla="*/ 598206 h 1452785"/>
              <a:gd name="connsiteX24" fmla="*/ 1632247 w 3478138"/>
              <a:gd name="connsiteY24" fmla="*/ 632389 h 1452785"/>
              <a:gd name="connsiteX25" fmla="*/ 1666430 w 3478138"/>
              <a:gd name="connsiteY25" fmla="*/ 649481 h 1452785"/>
              <a:gd name="connsiteX26" fmla="*/ 1709159 w 3478138"/>
              <a:gd name="connsiteY26" fmla="*/ 658026 h 1452785"/>
              <a:gd name="connsiteX27" fmla="*/ 1734796 w 3478138"/>
              <a:gd name="connsiteY27" fmla="*/ 683664 h 1452785"/>
              <a:gd name="connsiteX28" fmla="*/ 1803163 w 3478138"/>
              <a:gd name="connsiteY28" fmla="*/ 700755 h 1452785"/>
              <a:gd name="connsiteX29" fmla="*/ 1828800 w 3478138"/>
              <a:gd name="connsiteY29" fmla="*/ 709301 h 1452785"/>
              <a:gd name="connsiteX30" fmla="*/ 1862983 w 3478138"/>
              <a:gd name="connsiteY30" fmla="*/ 726393 h 1452785"/>
              <a:gd name="connsiteX31" fmla="*/ 1905712 w 3478138"/>
              <a:gd name="connsiteY31" fmla="*/ 743484 h 1452785"/>
              <a:gd name="connsiteX32" fmla="*/ 1939895 w 3478138"/>
              <a:gd name="connsiteY32" fmla="*/ 769122 h 1452785"/>
              <a:gd name="connsiteX33" fmla="*/ 2025353 w 3478138"/>
              <a:gd name="connsiteY33" fmla="*/ 820396 h 1452785"/>
              <a:gd name="connsiteX34" fmla="*/ 2076628 w 3478138"/>
              <a:gd name="connsiteY34" fmla="*/ 863125 h 1452785"/>
              <a:gd name="connsiteX35" fmla="*/ 2144994 w 3478138"/>
              <a:gd name="connsiteY35" fmla="*/ 931492 h 1452785"/>
              <a:gd name="connsiteX36" fmla="*/ 2196269 w 3478138"/>
              <a:gd name="connsiteY36" fmla="*/ 974221 h 1452785"/>
              <a:gd name="connsiteX37" fmla="*/ 2238998 w 3478138"/>
              <a:gd name="connsiteY37" fmla="*/ 1025496 h 1452785"/>
              <a:gd name="connsiteX38" fmla="*/ 2333002 w 3478138"/>
              <a:gd name="connsiteY38" fmla="*/ 1110954 h 1452785"/>
              <a:gd name="connsiteX39" fmla="*/ 2375731 w 3478138"/>
              <a:gd name="connsiteY39" fmla="*/ 1162228 h 1452785"/>
              <a:gd name="connsiteX40" fmla="*/ 2503918 w 3478138"/>
              <a:gd name="connsiteY40" fmla="*/ 1264778 h 1452785"/>
              <a:gd name="connsiteX41" fmla="*/ 2546647 w 3478138"/>
              <a:gd name="connsiteY41" fmla="*/ 1307507 h 1452785"/>
              <a:gd name="connsiteX42" fmla="*/ 2615013 w 3478138"/>
              <a:gd name="connsiteY42" fmla="*/ 1341690 h 1452785"/>
              <a:gd name="connsiteX43" fmla="*/ 2657742 w 3478138"/>
              <a:gd name="connsiteY43" fmla="*/ 1367327 h 1452785"/>
              <a:gd name="connsiteX44" fmla="*/ 2837204 w 3478138"/>
              <a:gd name="connsiteY44" fmla="*/ 1427148 h 1452785"/>
              <a:gd name="connsiteX45" fmla="*/ 2897024 w 3478138"/>
              <a:gd name="connsiteY45" fmla="*/ 1435694 h 1452785"/>
              <a:gd name="connsiteX46" fmla="*/ 3050848 w 3478138"/>
              <a:gd name="connsiteY46" fmla="*/ 1452785 h 1452785"/>
              <a:gd name="connsiteX47" fmla="*/ 3255948 w 3478138"/>
              <a:gd name="connsiteY47" fmla="*/ 1444239 h 1452785"/>
              <a:gd name="connsiteX48" fmla="*/ 3315768 w 3478138"/>
              <a:gd name="connsiteY48" fmla="*/ 1418602 h 1452785"/>
              <a:gd name="connsiteX49" fmla="*/ 3349951 w 3478138"/>
              <a:gd name="connsiteY49" fmla="*/ 1410056 h 1452785"/>
              <a:gd name="connsiteX50" fmla="*/ 3409772 w 3478138"/>
              <a:gd name="connsiteY50" fmla="*/ 1375873 h 1452785"/>
              <a:gd name="connsiteX51" fmla="*/ 3435409 w 3478138"/>
              <a:gd name="connsiteY51" fmla="*/ 1367327 h 1452785"/>
              <a:gd name="connsiteX52" fmla="*/ 3461047 w 3478138"/>
              <a:gd name="connsiteY52" fmla="*/ 1333144 h 1452785"/>
              <a:gd name="connsiteX53" fmla="*/ 3478138 w 3478138"/>
              <a:gd name="connsiteY53" fmla="*/ 1307507 h 145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478138" h="1452785">
                <a:moveTo>
                  <a:pt x="0" y="0"/>
                </a:moveTo>
                <a:cubicBezTo>
                  <a:pt x="111426" y="44572"/>
                  <a:pt x="-30796" y="-17110"/>
                  <a:pt x="85458" y="51275"/>
                </a:cubicBezTo>
                <a:cubicBezTo>
                  <a:pt x="118399" y="70652"/>
                  <a:pt x="155236" y="82887"/>
                  <a:pt x="188007" y="102550"/>
                </a:cubicBezTo>
                <a:cubicBezTo>
                  <a:pt x="214972" y="118729"/>
                  <a:pt x="270371" y="154941"/>
                  <a:pt x="307648" y="170916"/>
                </a:cubicBezTo>
                <a:cubicBezTo>
                  <a:pt x="315928" y="174464"/>
                  <a:pt x="325229" y="175433"/>
                  <a:pt x="333286" y="179462"/>
                </a:cubicBezTo>
                <a:cubicBezTo>
                  <a:pt x="466416" y="246026"/>
                  <a:pt x="295681" y="166321"/>
                  <a:pt x="410198" y="230737"/>
                </a:cubicBezTo>
                <a:cubicBezTo>
                  <a:pt x="443508" y="249474"/>
                  <a:pt x="476491" y="269925"/>
                  <a:pt x="512748" y="282011"/>
                </a:cubicBezTo>
                <a:cubicBezTo>
                  <a:pt x="550647" y="294645"/>
                  <a:pt x="571075" y="300339"/>
                  <a:pt x="606751" y="316195"/>
                </a:cubicBezTo>
                <a:cubicBezTo>
                  <a:pt x="618392" y="321369"/>
                  <a:pt x="628849" y="329258"/>
                  <a:pt x="640934" y="333286"/>
                </a:cubicBezTo>
                <a:cubicBezTo>
                  <a:pt x="654714" y="337879"/>
                  <a:pt x="669751" y="337658"/>
                  <a:pt x="683663" y="341832"/>
                </a:cubicBezTo>
                <a:cubicBezTo>
                  <a:pt x="698356" y="346240"/>
                  <a:pt x="711699" y="354516"/>
                  <a:pt x="726392" y="358924"/>
                </a:cubicBezTo>
                <a:cubicBezTo>
                  <a:pt x="740304" y="363098"/>
                  <a:pt x="755030" y="363946"/>
                  <a:pt x="769121" y="367469"/>
                </a:cubicBezTo>
                <a:cubicBezTo>
                  <a:pt x="789240" y="372499"/>
                  <a:pt x="809268" y="378003"/>
                  <a:pt x="828942" y="384561"/>
                </a:cubicBezTo>
                <a:cubicBezTo>
                  <a:pt x="843495" y="389412"/>
                  <a:pt x="857254" y="396411"/>
                  <a:pt x="871671" y="401653"/>
                </a:cubicBezTo>
                <a:cubicBezTo>
                  <a:pt x="888602" y="407810"/>
                  <a:pt x="906131" y="412277"/>
                  <a:pt x="922946" y="418744"/>
                </a:cubicBezTo>
                <a:cubicBezTo>
                  <a:pt x="1000349" y="448515"/>
                  <a:pt x="987988" y="454233"/>
                  <a:pt x="1085316" y="478565"/>
                </a:cubicBezTo>
                <a:cubicBezTo>
                  <a:pt x="1119499" y="487111"/>
                  <a:pt x="1153469" y="496558"/>
                  <a:pt x="1187865" y="504202"/>
                </a:cubicBezTo>
                <a:cubicBezTo>
                  <a:pt x="1208733" y="508839"/>
                  <a:pt x="1259649" y="514628"/>
                  <a:pt x="1281869" y="521294"/>
                </a:cubicBezTo>
                <a:cubicBezTo>
                  <a:pt x="1296562" y="525702"/>
                  <a:pt x="1309936" y="533874"/>
                  <a:pt x="1324598" y="538385"/>
                </a:cubicBezTo>
                <a:cubicBezTo>
                  <a:pt x="1347049" y="545293"/>
                  <a:pt x="1370175" y="549780"/>
                  <a:pt x="1392964" y="555477"/>
                </a:cubicBezTo>
                <a:cubicBezTo>
                  <a:pt x="1404359" y="558326"/>
                  <a:pt x="1416005" y="560309"/>
                  <a:pt x="1427148" y="564023"/>
                </a:cubicBezTo>
                <a:cubicBezTo>
                  <a:pt x="1488637" y="584518"/>
                  <a:pt x="1411829" y="559645"/>
                  <a:pt x="1486968" y="581114"/>
                </a:cubicBezTo>
                <a:cubicBezTo>
                  <a:pt x="1495629" y="583589"/>
                  <a:pt x="1503944" y="587185"/>
                  <a:pt x="1512605" y="589660"/>
                </a:cubicBezTo>
                <a:cubicBezTo>
                  <a:pt x="1523898" y="592887"/>
                  <a:pt x="1535728" y="594256"/>
                  <a:pt x="1546789" y="598206"/>
                </a:cubicBezTo>
                <a:cubicBezTo>
                  <a:pt x="1575682" y="608525"/>
                  <a:pt x="1604806" y="618668"/>
                  <a:pt x="1632247" y="632389"/>
                </a:cubicBezTo>
                <a:cubicBezTo>
                  <a:pt x="1643641" y="638086"/>
                  <a:pt x="1654344" y="645453"/>
                  <a:pt x="1666430" y="649481"/>
                </a:cubicBezTo>
                <a:cubicBezTo>
                  <a:pt x="1680210" y="654074"/>
                  <a:pt x="1694916" y="655178"/>
                  <a:pt x="1709159" y="658026"/>
                </a:cubicBezTo>
                <a:cubicBezTo>
                  <a:pt x="1717705" y="666572"/>
                  <a:pt x="1723794" y="678663"/>
                  <a:pt x="1734796" y="683664"/>
                </a:cubicBezTo>
                <a:cubicBezTo>
                  <a:pt x="1756181" y="693384"/>
                  <a:pt x="1780878" y="693326"/>
                  <a:pt x="1803163" y="700755"/>
                </a:cubicBezTo>
                <a:cubicBezTo>
                  <a:pt x="1811709" y="703604"/>
                  <a:pt x="1820520" y="705752"/>
                  <a:pt x="1828800" y="709301"/>
                </a:cubicBezTo>
                <a:cubicBezTo>
                  <a:pt x="1840509" y="714319"/>
                  <a:pt x="1851342" y="721219"/>
                  <a:pt x="1862983" y="726393"/>
                </a:cubicBezTo>
                <a:cubicBezTo>
                  <a:pt x="1877001" y="732623"/>
                  <a:pt x="1892302" y="736034"/>
                  <a:pt x="1905712" y="743484"/>
                </a:cubicBezTo>
                <a:cubicBezTo>
                  <a:pt x="1918163" y="750401"/>
                  <a:pt x="1927817" y="761573"/>
                  <a:pt x="1939895" y="769122"/>
                </a:cubicBezTo>
                <a:cubicBezTo>
                  <a:pt x="1975863" y="791602"/>
                  <a:pt x="1990227" y="785270"/>
                  <a:pt x="2025353" y="820396"/>
                </a:cubicBezTo>
                <a:cubicBezTo>
                  <a:pt x="2170277" y="965320"/>
                  <a:pt x="1945737" y="744132"/>
                  <a:pt x="2076628" y="863125"/>
                </a:cubicBezTo>
                <a:cubicBezTo>
                  <a:pt x="2100475" y="884804"/>
                  <a:pt x="2120236" y="910860"/>
                  <a:pt x="2144994" y="931492"/>
                </a:cubicBezTo>
                <a:cubicBezTo>
                  <a:pt x="2162086" y="945735"/>
                  <a:pt x="2180537" y="958489"/>
                  <a:pt x="2196269" y="974221"/>
                </a:cubicBezTo>
                <a:cubicBezTo>
                  <a:pt x="2212001" y="989953"/>
                  <a:pt x="2224115" y="1008959"/>
                  <a:pt x="2238998" y="1025496"/>
                </a:cubicBezTo>
                <a:cubicBezTo>
                  <a:pt x="2295836" y="1088649"/>
                  <a:pt x="2254290" y="1032243"/>
                  <a:pt x="2333002" y="1110954"/>
                </a:cubicBezTo>
                <a:cubicBezTo>
                  <a:pt x="2348734" y="1126686"/>
                  <a:pt x="2359999" y="1146496"/>
                  <a:pt x="2375731" y="1162228"/>
                </a:cubicBezTo>
                <a:cubicBezTo>
                  <a:pt x="2471990" y="1258487"/>
                  <a:pt x="2411807" y="1188020"/>
                  <a:pt x="2503918" y="1264778"/>
                </a:cubicBezTo>
                <a:cubicBezTo>
                  <a:pt x="2519392" y="1277673"/>
                  <a:pt x="2530086" y="1296042"/>
                  <a:pt x="2546647" y="1307507"/>
                </a:cubicBezTo>
                <a:cubicBezTo>
                  <a:pt x="2567595" y="1322010"/>
                  <a:pt x="2592580" y="1329611"/>
                  <a:pt x="2615013" y="1341690"/>
                </a:cubicBezTo>
                <a:cubicBezTo>
                  <a:pt x="2629638" y="1349565"/>
                  <a:pt x="2642564" y="1360581"/>
                  <a:pt x="2657742" y="1367327"/>
                </a:cubicBezTo>
                <a:cubicBezTo>
                  <a:pt x="2721287" y="1395569"/>
                  <a:pt x="2771478" y="1414003"/>
                  <a:pt x="2837204" y="1427148"/>
                </a:cubicBezTo>
                <a:cubicBezTo>
                  <a:pt x="2856955" y="1431098"/>
                  <a:pt x="2877025" y="1433294"/>
                  <a:pt x="2897024" y="1435694"/>
                </a:cubicBezTo>
                <a:lnTo>
                  <a:pt x="3050848" y="1452785"/>
                </a:lnTo>
                <a:cubicBezTo>
                  <a:pt x="3119215" y="1449936"/>
                  <a:pt x="3188085" y="1452996"/>
                  <a:pt x="3255948" y="1444239"/>
                </a:cubicBezTo>
                <a:cubicBezTo>
                  <a:pt x="3277464" y="1441463"/>
                  <a:pt x="3295380" y="1426016"/>
                  <a:pt x="3315768" y="1418602"/>
                </a:cubicBezTo>
                <a:cubicBezTo>
                  <a:pt x="3326806" y="1414588"/>
                  <a:pt x="3338954" y="1414180"/>
                  <a:pt x="3349951" y="1410056"/>
                </a:cubicBezTo>
                <a:cubicBezTo>
                  <a:pt x="3409877" y="1387584"/>
                  <a:pt x="3360186" y="1400667"/>
                  <a:pt x="3409772" y="1375873"/>
                </a:cubicBezTo>
                <a:cubicBezTo>
                  <a:pt x="3417829" y="1371844"/>
                  <a:pt x="3426863" y="1370176"/>
                  <a:pt x="3435409" y="1367327"/>
                </a:cubicBezTo>
                <a:cubicBezTo>
                  <a:pt x="3443955" y="1355933"/>
                  <a:pt x="3452768" y="1344734"/>
                  <a:pt x="3461047" y="1333144"/>
                </a:cubicBezTo>
                <a:cubicBezTo>
                  <a:pt x="3467017" y="1324787"/>
                  <a:pt x="3478138" y="1307507"/>
                  <a:pt x="3478138" y="1307507"/>
                </a:cubicBezTo>
              </a:path>
            </a:pathLst>
          </a:custGeom>
          <a:noFill/>
          <a:ln w="19050">
            <a:solidFill>
              <a:srgbClr val="A117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ED8DF31-7A96-133D-E433-3CE9E005A864}"/>
              </a:ext>
            </a:extLst>
          </p:cNvPr>
          <p:cNvSpPr/>
          <p:nvPr/>
        </p:nvSpPr>
        <p:spPr bwMode="auto">
          <a:xfrm>
            <a:off x="9955850" y="5195841"/>
            <a:ext cx="1640793" cy="991314"/>
          </a:xfrm>
          <a:custGeom>
            <a:avLst/>
            <a:gdLst>
              <a:gd name="connsiteX0" fmla="*/ 632389 w 1640793"/>
              <a:gd name="connsiteY0" fmla="*/ 68368 h 991314"/>
              <a:gd name="connsiteX1" fmla="*/ 1452786 w 1640793"/>
              <a:gd name="connsiteY1" fmla="*/ 68368 h 991314"/>
              <a:gd name="connsiteX2" fmla="*/ 1521152 w 1640793"/>
              <a:gd name="connsiteY2" fmla="*/ 94006 h 991314"/>
              <a:gd name="connsiteX3" fmla="*/ 1555335 w 1640793"/>
              <a:gd name="connsiteY3" fmla="*/ 128189 h 991314"/>
              <a:gd name="connsiteX4" fmla="*/ 1572427 w 1640793"/>
              <a:gd name="connsiteY4" fmla="*/ 170918 h 991314"/>
              <a:gd name="connsiteX5" fmla="*/ 1615156 w 1640793"/>
              <a:gd name="connsiteY5" fmla="*/ 264922 h 991314"/>
              <a:gd name="connsiteX6" fmla="*/ 1623701 w 1640793"/>
              <a:gd name="connsiteY6" fmla="*/ 324742 h 991314"/>
              <a:gd name="connsiteX7" fmla="*/ 1640793 w 1640793"/>
              <a:gd name="connsiteY7" fmla="*/ 367471 h 991314"/>
              <a:gd name="connsiteX8" fmla="*/ 1623701 w 1640793"/>
              <a:gd name="connsiteY8" fmla="*/ 589662 h 991314"/>
              <a:gd name="connsiteX9" fmla="*/ 1615156 w 1640793"/>
              <a:gd name="connsiteY9" fmla="*/ 649482 h 991314"/>
              <a:gd name="connsiteX10" fmla="*/ 1563881 w 1640793"/>
              <a:gd name="connsiteY10" fmla="*/ 726395 h 991314"/>
              <a:gd name="connsiteX11" fmla="*/ 1486969 w 1640793"/>
              <a:gd name="connsiteY11" fmla="*/ 820398 h 991314"/>
              <a:gd name="connsiteX12" fmla="*/ 1461331 w 1640793"/>
              <a:gd name="connsiteY12" fmla="*/ 854581 h 991314"/>
              <a:gd name="connsiteX13" fmla="*/ 1307507 w 1640793"/>
              <a:gd name="connsiteY13" fmla="*/ 914402 h 991314"/>
              <a:gd name="connsiteX14" fmla="*/ 1264778 w 1640793"/>
              <a:gd name="connsiteY14" fmla="*/ 931494 h 991314"/>
              <a:gd name="connsiteX15" fmla="*/ 1162229 w 1640793"/>
              <a:gd name="connsiteY15" fmla="*/ 948585 h 991314"/>
              <a:gd name="connsiteX16" fmla="*/ 1102408 w 1640793"/>
              <a:gd name="connsiteY16" fmla="*/ 957131 h 991314"/>
              <a:gd name="connsiteX17" fmla="*/ 897309 w 1640793"/>
              <a:gd name="connsiteY17" fmla="*/ 965677 h 991314"/>
              <a:gd name="connsiteX18" fmla="*/ 811851 w 1640793"/>
              <a:gd name="connsiteY18" fmla="*/ 974223 h 991314"/>
              <a:gd name="connsiteX19" fmla="*/ 606752 w 1640793"/>
              <a:gd name="connsiteY19" fmla="*/ 991314 h 991314"/>
              <a:gd name="connsiteX20" fmla="*/ 316195 w 1640793"/>
              <a:gd name="connsiteY20" fmla="*/ 982768 h 991314"/>
              <a:gd name="connsiteX21" fmla="*/ 196554 w 1640793"/>
              <a:gd name="connsiteY21" fmla="*/ 974223 h 991314"/>
              <a:gd name="connsiteX22" fmla="*/ 162371 w 1640793"/>
              <a:gd name="connsiteY22" fmla="*/ 957131 h 991314"/>
              <a:gd name="connsiteX23" fmla="*/ 51275 w 1640793"/>
              <a:gd name="connsiteY23" fmla="*/ 828944 h 991314"/>
              <a:gd name="connsiteX24" fmla="*/ 17092 w 1640793"/>
              <a:gd name="connsiteY24" fmla="*/ 752032 h 991314"/>
              <a:gd name="connsiteX25" fmla="*/ 8546 w 1640793"/>
              <a:gd name="connsiteY25" fmla="*/ 666574 h 991314"/>
              <a:gd name="connsiteX26" fmla="*/ 0 w 1640793"/>
              <a:gd name="connsiteY26" fmla="*/ 598208 h 991314"/>
              <a:gd name="connsiteX27" fmla="*/ 8546 w 1640793"/>
              <a:gd name="connsiteY27" fmla="*/ 444383 h 991314"/>
              <a:gd name="connsiteX28" fmla="*/ 34184 w 1640793"/>
              <a:gd name="connsiteY28" fmla="*/ 376017 h 991314"/>
              <a:gd name="connsiteX29" fmla="*/ 68367 w 1640793"/>
              <a:gd name="connsiteY29" fmla="*/ 299105 h 991314"/>
              <a:gd name="connsiteX30" fmla="*/ 136733 w 1640793"/>
              <a:gd name="connsiteY30" fmla="*/ 213647 h 991314"/>
              <a:gd name="connsiteX31" fmla="*/ 256374 w 1640793"/>
              <a:gd name="connsiteY31" fmla="*/ 102552 h 991314"/>
              <a:gd name="connsiteX32" fmla="*/ 307649 w 1640793"/>
              <a:gd name="connsiteY32" fmla="*/ 76914 h 991314"/>
              <a:gd name="connsiteX33" fmla="*/ 410199 w 1640793"/>
              <a:gd name="connsiteY33" fmla="*/ 34185 h 991314"/>
              <a:gd name="connsiteX34" fmla="*/ 478565 w 1640793"/>
              <a:gd name="connsiteY34" fmla="*/ 8548 h 991314"/>
              <a:gd name="connsiteX35" fmla="*/ 546931 w 1640793"/>
              <a:gd name="connsiteY35" fmla="*/ 2 h 99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40793" h="991314">
                <a:moveTo>
                  <a:pt x="632389" y="68368"/>
                </a:moveTo>
                <a:cubicBezTo>
                  <a:pt x="995707" y="51855"/>
                  <a:pt x="876255" y="53586"/>
                  <a:pt x="1452786" y="68368"/>
                </a:cubicBezTo>
                <a:cubicBezTo>
                  <a:pt x="1470693" y="68827"/>
                  <a:pt x="1507523" y="83784"/>
                  <a:pt x="1521152" y="94006"/>
                </a:cubicBezTo>
                <a:cubicBezTo>
                  <a:pt x="1534043" y="103674"/>
                  <a:pt x="1543941" y="116795"/>
                  <a:pt x="1555335" y="128189"/>
                </a:cubicBezTo>
                <a:cubicBezTo>
                  <a:pt x="1561032" y="142432"/>
                  <a:pt x="1566079" y="156953"/>
                  <a:pt x="1572427" y="170918"/>
                </a:cubicBezTo>
                <a:cubicBezTo>
                  <a:pt x="1626590" y="290077"/>
                  <a:pt x="1573574" y="160970"/>
                  <a:pt x="1615156" y="264922"/>
                </a:cubicBezTo>
                <a:cubicBezTo>
                  <a:pt x="1618004" y="284862"/>
                  <a:pt x="1618816" y="305201"/>
                  <a:pt x="1623701" y="324742"/>
                </a:cubicBezTo>
                <a:cubicBezTo>
                  <a:pt x="1627422" y="339624"/>
                  <a:pt x="1640793" y="352131"/>
                  <a:pt x="1640793" y="367471"/>
                </a:cubicBezTo>
                <a:cubicBezTo>
                  <a:pt x="1640793" y="441753"/>
                  <a:pt x="1630426" y="515685"/>
                  <a:pt x="1623701" y="589662"/>
                </a:cubicBezTo>
                <a:cubicBezTo>
                  <a:pt x="1621877" y="609722"/>
                  <a:pt x="1621526" y="630373"/>
                  <a:pt x="1615156" y="649482"/>
                </a:cubicBezTo>
                <a:cubicBezTo>
                  <a:pt x="1606882" y="674304"/>
                  <a:pt x="1578310" y="704751"/>
                  <a:pt x="1563881" y="726395"/>
                </a:cubicBezTo>
                <a:cubicBezTo>
                  <a:pt x="1451026" y="895680"/>
                  <a:pt x="1575817" y="731552"/>
                  <a:pt x="1486969" y="820398"/>
                </a:cubicBezTo>
                <a:cubicBezTo>
                  <a:pt x="1476898" y="830469"/>
                  <a:pt x="1473042" y="846474"/>
                  <a:pt x="1461331" y="854581"/>
                </a:cubicBezTo>
                <a:cubicBezTo>
                  <a:pt x="1355842" y="927611"/>
                  <a:pt x="1406048" y="874985"/>
                  <a:pt x="1307507" y="914402"/>
                </a:cubicBezTo>
                <a:cubicBezTo>
                  <a:pt x="1293264" y="920099"/>
                  <a:pt x="1279710" y="927980"/>
                  <a:pt x="1264778" y="931494"/>
                </a:cubicBezTo>
                <a:cubicBezTo>
                  <a:pt x="1231045" y="939431"/>
                  <a:pt x="1196535" y="943684"/>
                  <a:pt x="1162229" y="948585"/>
                </a:cubicBezTo>
                <a:cubicBezTo>
                  <a:pt x="1142289" y="951434"/>
                  <a:pt x="1122509" y="955834"/>
                  <a:pt x="1102408" y="957131"/>
                </a:cubicBezTo>
                <a:cubicBezTo>
                  <a:pt x="1034124" y="961536"/>
                  <a:pt x="965675" y="962828"/>
                  <a:pt x="897309" y="965677"/>
                </a:cubicBezTo>
                <a:lnTo>
                  <a:pt x="811851" y="974223"/>
                </a:lnTo>
                <a:lnTo>
                  <a:pt x="606752" y="991314"/>
                </a:lnTo>
                <a:lnTo>
                  <a:pt x="316195" y="982768"/>
                </a:lnTo>
                <a:cubicBezTo>
                  <a:pt x="276248" y="981104"/>
                  <a:pt x="235992" y="980796"/>
                  <a:pt x="196554" y="974223"/>
                </a:cubicBezTo>
                <a:cubicBezTo>
                  <a:pt x="183988" y="972129"/>
                  <a:pt x="172158" y="965286"/>
                  <a:pt x="162371" y="957131"/>
                </a:cubicBezTo>
                <a:cubicBezTo>
                  <a:pt x="124130" y="925264"/>
                  <a:pt x="76655" y="874064"/>
                  <a:pt x="51275" y="828944"/>
                </a:cubicBezTo>
                <a:cubicBezTo>
                  <a:pt x="37521" y="804492"/>
                  <a:pt x="28486" y="777669"/>
                  <a:pt x="17092" y="752032"/>
                </a:cubicBezTo>
                <a:cubicBezTo>
                  <a:pt x="14243" y="723546"/>
                  <a:pt x="11708" y="695027"/>
                  <a:pt x="8546" y="666574"/>
                </a:cubicBezTo>
                <a:cubicBezTo>
                  <a:pt x="6010" y="643748"/>
                  <a:pt x="0" y="621174"/>
                  <a:pt x="0" y="598208"/>
                </a:cubicBezTo>
                <a:cubicBezTo>
                  <a:pt x="0" y="546854"/>
                  <a:pt x="737" y="495140"/>
                  <a:pt x="8546" y="444383"/>
                </a:cubicBezTo>
                <a:cubicBezTo>
                  <a:pt x="12247" y="420328"/>
                  <a:pt x="24917" y="398522"/>
                  <a:pt x="34184" y="376017"/>
                </a:cubicBezTo>
                <a:cubicBezTo>
                  <a:pt x="44866" y="350075"/>
                  <a:pt x="54613" y="323557"/>
                  <a:pt x="68367" y="299105"/>
                </a:cubicBezTo>
                <a:cubicBezTo>
                  <a:pt x="108119" y="228434"/>
                  <a:pt x="98701" y="257112"/>
                  <a:pt x="136733" y="213647"/>
                </a:cubicBezTo>
                <a:cubicBezTo>
                  <a:pt x="179938" y="164270"/>
                  <a:pt x="184207" y="138636"/>
                  <a:pt x="256374" y="102552"/>
                </a:cubicBezTo>
                <a:cubicBezTo>
                  <a:pt x="273466" y="94006"/>
                  <a:pt x="291143" y="86543"/>
                  <a:pt x="307649" y="76914"/>
                </a:cubicBezTo>
                <a:cubicBezTo>
                  <a:pt x="386479" y="30930"/>
                  <a:pt x="327580" y="47955"/>
                  <a:pt x="410199" y="34185"/>
                </a:cubicBezTo>
                <a:cubicBezTo>
                  <a:pt x="415657" y="32002"/>
                  <a:pt x="465173" y="11227"/>
                  <a:pt x="478565" y="8548"/>
                </a:cubicBezTo>
                <a:cubicBezTo>
                  <a:pt x="523308" y="-401"/>
                  <a:pt x="520774" y="2"/>
                  <a:pt x="546931" y="2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81292AF-3BEA-56E4-A95A-1AB370041ED2}"/>
              </a:ext>
            </a:extLst>
          </p:cNvPr>
          <p:cNvSpPr/>
          <p:nvPr/>
        </p:nvSpPr>
        <p:spPr bwMode="auto">
          <a:xfrm>
            <a:off x="1153682" y="2452643"/>
            <a:ext cx="2298819" cy="1640793"/>
          </a:xfrm>
          <a:custGeom>
            <a:avLst/>
            <a:gdLst>
              <a:gd name="connsiteX0" fmla="*/ 290557 w 2298819"/>
              <a:gd name="connsiteY0" fmla="*/ 102550 h 1640793"/>
              <a:gd name="connsiteX1" fmla="*/ 333286 w 2298819"/>
              <a:gd name="connsiteY1" fmla="*/ 94004 h 1640793"/>
              <a:gd name="connsiteX2" fmla="*/ 495656 w 2298819"/>
              <a:gd name="connsiteY2" fmla="*/ 76912 h 1640793"/>
              <a:gd name="connsiteX3" fmla="*/ 1034041 w 2298819"/>
              <a:gd name="connsiteY3" fmla="*/ 68366 h 1640793"/>
              <a:gd name="connsiteX4" fmla="*/ 1974079 w 2298819"/>
              <a:gd name="connsiteY4" fmla="*/ 85458 h 1640793"/>
              <a:gd name="connsiteX5" fmla="*/ 2076628 w 2298819"/>
              <a:gd name="connsiteY5" fmla="*/ 128187 h 1640793"/>
              <a:gd name="connsiteX6" fmla="*/ 2110811 w 2298819"/>
              <a:gd name="connsiteY6" fmla="*/ 153824 h 1640793"/>
              <a:gd name="connsiteX7" fmla="*/ 2136449 w 2298819"/>
              <a:gd name="connsiteY7" fmla="*/ 188007 h 1640793"/>
              <a:gd name="connsiteX8" fmla="*/ 2162086 w 2298819"/>
              <a:gd name="connsiteY8" fmla="*/ 230736 h 1640793"/>
              <a:gd name="connsiteX9" fmla="*/ 2179178 w 2298819"/>
              <a:gd name="connsiteY9" fmla="*/ 256374 h 1640793"/>
              <a:gd name="connsiteX10" fmla="*/ 2187724 w 2298819"/>
              <a:gd name="connsiteY10" fmla="*/ 307649 h 1640793"/>
              <a:gd name="connsiteX11" fmla="*/ 2221907 w 2298819"/>
              <a:gd name="connsiteY11" fmla="*/ 418744 h 1640793"/>
              <a:gd name="connsiteX12" fmla="*/ 2238998 w 2298819"/>
              <a:gd name="connsiteY12" fmla="*/ 555477 h 1640793"/>
              <a:gd name="connsiteX13" fmla="*/ 2247544 w 2298819"/>
              <a:gd name="connsiteY13" fmla="*/ 640935 h 1640793"/>
              <a:gd name="connsiteX14" fmla="*/ 2264636 w 2298819"/>
              <a:gd name="connsiteY14" fmla="*/ 726393 h 1640793"/>
              <a:gd name="connsiteX15" fmla="*/ 2273182 w 2298819"/>
              <a:gd name="connsiteY15" fmla="*/ 820396 h 1640793"/>
              <a:gd name="connsiteX16" fmla="*/ 2290273 w 2298819"/>
              <a:gd name="connsiteY16" fmla="*/ 1042587 h 1640793"/>
              <a:gd name="connsiteX17" fmla="*/ 2298819 w 2298819"/>
              <a:gd name="connsiteY17" fmla="*/ 1110953 h 1640793"/>
              <a:gd name="connsiteX18" fmla="*/ 2290273 w 2298819"/>
              <a:gd name="connsiteY18" fmla="*/ 1281869 h 1640793"/>
              <a:gd name="connsiteX19" fmla="*/ 2247544 w 2298819"/>
              <a:gd name="connsiteY19" fmla="*/ 1427148 h 1640793"/>
              <a:gd name="connsiteX20" fmla="*/ 2213361 w 2298819"/>
              <a:gd name="connsiteY20" fmla="*/ 1478422 h 1640793"/>
              <a:gd name="connsiteX21" fmla="*/ 2196269 w 2298819"/>
              <a:gd name="connsiteY21" fmla="*/ 1521151 h 1640793"/>
              <a:gd name="connsiteX22" fmla="*/ 2144995 w 2298819"/>
              <a:gd name="connsiteY22" fmla="*/ 1555335 h 1640793"/>
              <a:gd name="connsiteX23" fmla="*/ 2110811 w 2298819"/>
              <a:gd name="connsiteY23" fmla="*/ 1589518 h 1640793"/>
              <a:gd name="connsiteX24" fmla="*/ 2042445 w 2298819"/>
              <a:gd name="connsiteY24" fmla="*/ 1606609 h 1640793"/>
              <a:gd name="connsiteX25" fmla="*/ 1956987 w 2298819"/>
              <a:gd name="connsiteY25" fmla="*/ 1623701 h 1640793"/>
              <a:gd name="connsiteX26" fmla="*/ 1700613 w 2298819"/>
              <a:gd name="connsiteY26" fmla="*/ 1640793 h 1640793"/>
              <a:gd name="connsiteX27" fmla="*/ 564023 w 2298819"/>
              <a:gd name="connsiteY27" fmla="*/ 1615155 h 1640793"/>
              <a:gd name="connsiteX28" fmla="*/ 410198 w 2298819"/>
              <a:gd name="connsiteY28" fmla="*/ 1598064 h 1640793"/>
              <a:gd name="connsiteX29" fmla="*/ 324740 w 2298819"/>
              <a:gd name="connsiteY29" fmla="*/ 1555335 h 1640793"/>
              <a:gd name="connsiteX30" fmla="*/ 290557 w 2298819"/>
              <a:gd name="connsiteY30" fmla="*/ 1538243 h 1640793"/>
              <a:gd name="connsiteX31" fmla="*/ 239282 w 2298819"/>
              <a:gd name="connsiteY31" fmla="*/ 1521151 h 1640793"/>
              <a:gd name="connsiteX32" fmla="*/ 188008 w 2298819"/>
              <a:gd name="connsiteY32" fmla="*/ 1478422 h 1640793"/>
              <a:gd name="connsiteX33" fmla="*/ 153825 w 2298819"/>
              <a:gd name="connsiteY33" fmla="*/ 1452785 h 1640793"/>
              <a:gd name="connsiteX34" fmla="*/ 119641 w 2298819"/>
              <a:gd name="connsiteY34" fmla="*/ 1392964 h 1640793"/>
              <a:gd name="connsiteX35" fmla="*/ 51275 w 2298819"/>
              <a:gd name="connsiteY35" fmla="*/ 1247686 h 1640793"/>
              <a:gd name="connsiteX36" fmla="*/ 25638 w 2298819"/>
              <a:gd name="connsiteY36" fmla="*/ 1145136 h 1640793"/>
              <a:gd name="connsiteX37" fmla="*/ 8546 w 2298819"/>
              <a:gd name="connsiteY37" fmla="*/ 931492 h 1640793"/>
              <a:gd name="connsiteX38" fmla="*/ 0 w 2298819"/>
              <a:gd name="connsiteY38" fmla="*/ 752030 h 1640793"/>
              <a:gd name="connsiteX39" fmla="*/ 8546 w 2298819"/>
              <a:gd name="connsiteY39" fmla="*/ 546931 h 1640793"/>
              <a:gd name="connsiteX40" fmla="*/ 76912 w 2298819"/>
              <a:gd name="connsiteY40" fmla="*/ 367469 h 1640793"/>
              <a:gd name="connsiteX41" fmla="*/ 128187 w 2298819"/>
              <a:gd name="connsiteY41" fmla="*/ 213645 h 1640793"/>
              <a:gd name="connsiteX42" fmla="*/ 162370 w 2298819"/>
              <a:gd name="connsiteY42" fmla="*/ 153824 h 1640793"/>
              <a:gd name="connsiteX43" fmla="*/ 196554 w 2298819"/>
              <a:gd name="connsiteY43" fmla="*/ 68366 h 1640793"/>
              <a:gd name="connsiteX44" fmla="*/ 256374 w 2298819"/>
              <a:gd name="connsiteY44" fmla="*/ 0 h 16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98819" h="1640793">
                <a:moveTo>
                  <a:pt x="290557" y="102550"/>
                </a:moveTo>
                <a:cubicBezTo>
                  <a:pt x="304800" y="99701"/>
                  <a:pt x="318959" y="96392"/>
                  <a:pt x="333286" y="94004"/>
                </a:cubicBezTo>
                <a:cubicBezTo>
                  <a:pt x="381969" y="85890"/>
                  <a:pt x="449827" y="78134"/>
                  <a:pt x="495656" y="76912"/>
                </a:cubicBezTo>
                <a:cubicBezTo>
                  <a:pt x="675076" y="72127"/>
                  <a:pt x="854579" y="71215"/>
                  <a:pt x="1034041" y="68366"/>
                </a:cubicBezTo>
                <a:lnTo>
                  <a:pt x="1974079" y="85458"/>
                </a:lnTo>
                <a:cubicBezTo>
                  <a:pt x="2012956" y="86472"/>
                  <a:pt x="2046135" y="106406"/>
                  <a:pt x="2076628" y="128187"/>
                </a:cubicBezTo>
                <a:cubicBezTo>
                  <a:pt x="2088218" y="136466"/>
                  <a:pt x="2100740" y="143753"/>
                  <a:pt x="2110811" y="153824"/>
                </a:cubicBezTo>
                <a:cubicBezTo>
                  <a:pt x="2120882" y="163895"/>
                  <a:pt x="2128548" y="176156"/>
                  <a:pt x="2136449" y="188007"/>
                </a:cubicBezTo>
                <a:cubicBezTo>
                  <a:pt x="2145663" y="201827"/>
                  <a:pt x="2153283" y="216651"/>
                  <a:pt x="2162086" y="230736"/>
                </a:cubicBezTo>
                <a:cubicBezTo>
                  <a:pt x="2167530" y="239446"/>
                  <a:pt x="2173481" y="247828"/>
                  <a:pt x="2179178" y="256374"/>
                </a:cubicBezTo>
                <a:cubicBezTo>
                  <a:pt x="2182027" y="273466"/>
                  <a:pt x="2183165" y="290932"/>
                  <a:pt x="2187724" y="307649"/>
                </a:cubicBezTo>
                <a:cubicBezTo>
                  <a:pt x="2214795" y="406911"/>
                  <a:pt x="2199171" y="282325"/>
                  <a:pt x="2221907" y="418744"/>
                </a:cubicBezTo>
                <a:cubicBezTo>
                  <a:pt x="2229458" y="464051"/>
                  <a:pt x="2234427" y="509773"/>
                  <a:pt x="2238998" y="555477"/>
                </a:cubicBezTo>
                <a:cubicBezTo>
                  <a:pt x="2241847" y="583963"/>
                  <a:pt x="2243297" y="612624"/>
                  <a:pt x="2247544" y="640935"/>
                </a:cubicBezTo>
                <a:cubicBezTo>
                  <a:pt x="2251853" y="669664"/>
                  <a:pt x="2258939" y="697907"/>
                  <a:pt x="2264636" y="726393"/>
                </a:cubicBezTo>
                <a:cubicBezTo>
                  <a:pt x="2267485" y="757727"/>
                  <a:pt x="2270769" y="789025"/>
                  <a:pt x="2273182" y="820396"/>
                </a:cubicBezTo>
                <a:cubicBezTo>
                  <a:pt x="2282655" y="943551"/>
                  <a:pt x="2278705" y="932698"/>
                  <a:pt x="2290273" y="1042587"/>
                </a:cubicBezTo>
                <a:cubicBezTo>
                  <a:pt x="2292677" y="1065427"/>
                  <a:pt x="2295970" y="1088164"/>
                  <a:pt x="2298819" y="1110953"/>
                </a:cubicBezTo>
                <a:cubicBezTo>
                  <a:pt x="2295970" y="1167925"/>
                  <a:pt x="2296143" y="1225129"/>
                  <a:pt x="2290273" y="1281869"/>
                </a:cubicBezTo>
                <a:cubicBezTo>
                  <a:pt x="2286249" y="1320772"/>
                  <a:pt x="2265401" y="1391434"/>
                  <a:pt x="2247544" y="1427148"/>
                </a:cubicBezTo>
                <a:cubicBezTo>
                  <a:pt x="2238358" y="1445521"/>
                  <a:pt x="2223197" y="1460389"/>
                  <a:pt x="2213361" y="1478422"/>
                </a:cubicBezTo>
                <a:cubicBezTo>
                  <a:pt x="2206015" y="1491889"/>
                  <a:pt x="2206460" y="1509685"/>
                  <a:pt x="2196269" y="1521151"/>
                </a:cubicBezTo>
                <a:cubicBezTo>
                  <a:pt x="2182622" y="1536504"/>
                  <a:pt x="2161035" y="1542503"/>
                  <a:pt x="2144995" y="1555335"/>
                </a:cubicBezTo>
                <a:cubicBezTo>
                  <a:pt x="2132412" y="1565402"/>
                  <a:pt x="2125224" y="1582312"/>
                  <a:pt x="2110811" y="1589518"/>
                </a:cubicBezTo>
                <a:cubicBezTo>
                  <a:pt x="2089801" y="1600023"/>
                  <a:pt x="2065376" y="1601513"/>
                  <a:pt x="2042445" y="1606609"/>
                </a:cubicBezTo>
                <a:cubicBezTo>
                  <a:pt x="2014087" y="1612911"/>
                  <a:pt x="1985682" y="1619170"/>
                  <a:pt x="1956987" y="1623701"/>
                </a:cubicBezTo>
                <a:cubicBezTo>
                  <a:pt x="1878434" y="1636104"/>
                  <a:pt x="1771459" y="1637419"/>
                  <a:pt x="1700613" y="1640793"/>
                </a:cubicBezTo>
                <a:lnTo>
                  <a:pt x="564023" y="1615155"/>
                </a:lnTo>
                <a:cubicBezTo>
                  <a:pt x="512461" y="1613448"/>
                  <a:pt x="410198" y="1598064"/>
                  <a:pt x="410198" y="1598064"/>
                </a:cubicBezTo>
                <a:lnTo>
                  <a:pt x="324740" y="1555335"/>
                </a:lnTo>
                <a:cubicBezTo>
                  <a:pt x="313346" y="1549638"/>
                  <a:pt x="302643" y="1542272"/>
                  <a:pt x="290557" y="1538243"/>
                </a:cubicBezTo>
                <a:lnTo>
                  <a:pt x="239282" y="1521151"/>
                </a:lnTo>
                <a:cubicBezTo>
                  <a:pt x="222191" y="1506908"/>
                  <a:pt x="205381" y="1492320"/>
                  <a:pt x="188008" y="1478422"/>
                </a:cubicBezTo>
                <a:cubicBezTo>
                  <a:pt x="176886" y="1469525"/>
                  <a:pt x="162722" y="1463907"/>
                  <a:pt x="153825" y="1452785"/>
                </a:cubicBezTo>
                <a:cubicBezTo>
                  <a:pt x="139478" y="1434851"/>
                  <a:pt x="130449" y="1413228"/>
                  <a:pt x="119641" y="1392964"/>
                </a:cubicBezTo>
                <a:cubicBezTo>
                  <a:pt x="105064" y="1365633"/>
                  <a:pt x="60401" y="1275064"/>
                  <a:pt x="51275" y="1247686"/>
                </a:cubicBezTo>
                <a:cubicBezTo>
                  <a:pt x="40133" y="1214259"/>
                  <a:pt x="34184" y="1179319"/>
                  <a:pt x="25638" y="1145136"/>
                </a:cubicBezTo>
                <a:cubicBezTo>
                  <a:pt x="18043" y="1061596"/>
                  <a:pt x="13525" y="1018623"/>
                  <a:pt x="8546" y="931492"/>
                </a:cubicBezTo>
                <a:cubicBezTo>
                  <a:pt x="5129" y="871701"/>
                  <a:pt x="2849" y="811851"/>
                  <a:pt x="0" y="752030"/>
                </a:cubicBezTo>
                <a:cubicBezTo>
                  <a:pt x="2849" y="683664"/>
                  <a:pt x="-867" y="614706"/>
                  <a:pt x="8546" y="546931"/>
                </a:cubicBezTo>
                <a:cubicBezTo>
                  <a:pt x="17686" y="481122"/>
                  <a:pt x="54501" y="427978"/>
                  <a:pt x="76912" y="367469"/>
                </a:cubicBezTo>
                <a:cubicBezTo>
                  <a:pt x="95684" y="316785"/>
                  <a:pt x="101372" y="260572"/>
                  <a:pt x="128187" y="213645"/>
                </a:cubicBezTo>
                <a:cubicBezTo>
                  <a:pt x="139581" y="193705"/>
                  <a:pt x="152591" y="174604"/>
                  <a:pt x="162370" y="153824"/>
                </a:cubicBezTo>
                <a:cubicBezTo>
                  <a:pt x="175434" y="126064"/>
                  <a:pt x="182116" y="95437"/>
                  <a:pt x="196554" y="68366"/>
                </a:cubicBezTo>
                <a:cubicBezTo>
                  <a:pt x="208478" y="46008"/>
                  <a:pt x="237590" y="18784"/>
                  <a:pt x="256374" y="0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A72039-7B8A-27DE-AD62-9C3B6F7E384B}"/>
              </a:ext>
            </a:extLst>
          </p:cNvPr>
          <p:cNvSpPr/>
          <p:nvPr/>
        </p:nvSpPr>
        <p:spPr bwMode="auto">
          <a:xfrm>
            <a:off x="2803021" y="4110527"/>
            <a:ext cx="7144856" cy="1743342"/>
          </a:xfrm>
          <a:custGeom>
            <a:avLst/>
            <a:gdLst>
              <a:gd name="connsiteX0" fmla="*/ 0 w 7144856"/>
              <a:gd name="connsiteY0" fmla="*/ 0 h 1743342"/>
              <a:gd name="connsiteX1" fmla="*/ 17091 w 7144856"/>
              <a:gd name="connsiteY1" fmla="*/ 128187 h 1743342"/>
              <a:gd name="connsiteX2" fmla="*/ 76912 w 7144856"/>
              <a:gd name="connsiteY2" fmla="*/ 290557 h 1743342"/>
              <a:gd name="connsiteX3" fmla="*/ 111095 w 7144856"/>
              <a:gd name="connsiteY3" fmla="*/ 358923 h 1743342"/>
              <a:gd name="connsiteX4" fmla="*/ 239282 w 7144856"/>
              <a:gd name="connsiteY4" fmla="*/ 649480 h 1743342"/>
              <a:gd name="connsiteX5" fmla="*/ 376015 w 7144856"/>
              <a:gd name="connsiteY5" fmla="*/ 828942 h 1743342"/>
              <a:gd name="connsiteX6" fmla="*/ 452927 w 7144856"/>
              <a:gd name="connsiteY6" fmla="*/ 922946 h 1743342"/>
              <a:gd name="connsiteX7" fmla="*/ 606751 w 7144856"/>
              <a:gd name="connsiteY7" fmla="*/ 1059679 h 1743342"/>
              <a:gd name="connsiteX8" fmla="*/ 1102407 w 7144856"/>
              <a:gd name="connsiteY8" fmla="*/ 1333144 h 1743342"/>
              <a:gd name="connsiteX9" fmla="*/ 1478422 w 7144856"/>
              <a:gd name="connsiteY9" fmla="*/ 1427148 h 1743342"/>
              <a:gd name="connsiteX10" fmla="*/ 2204815 w 7144856"/>
              <a:gd name="connsiteY10" fmla="*/ 1572426 h 1743342"/>
              <a:gd name="connsiteX11" fmla="*/ 2375730 w 7144856"/>
              <a:gd name="connsiteY11" fmla="*/ 1598064 h 1743342"/>
              <a:gd name="connsiteX12" fmla="*/ 2580829 w 7144856"/>
              <a:gd name="connsiteY12" fmla="*/ 1615155 h 1743342"/>
              <a:gd name="connsiteX13" fmla="*/ 3042302 w 7144856"/>
              <a:gd name="connsiteY13" fmla="*/ 1640793 h 1743342"/>
              <a:gd name="connsiteX14" fmla="*/ 3298676 w 7144856"/>
              <a:gd name="connsiteY14" fmla="*/ 1666430 h 1743342"/>
              <a:gd name="connsiteX15" fmla="*/ 3597779 w 7144856"/>
              <a:gd name="connsiteY15" fmla="*/ 1692067 h 1743342"/>
              <a:gd name="connsiteX16" fmla="*/ 3862699 w 7144856"/>
              <a:gd name="connsiteY16" fmla="*/ 1726251 h 1743342"/>
              <a:gd name="connsiteX17" fmla="*/ 4332717 w 7144856"/>
              <a:gd name="connsiteY17" fmla="*/ 1743342 h 1743342"/>
              <a:gd name="connsiteX18" fmla="*/ 5067656 w 7144856"/>
              <a:gd name="connsiteY18" fmla="*/ 1734796 h 1743342"/>
              <a:gd name="connsiteX19" fmla="*/ 5298392 w 7144856"/>
              <a:gd name="connsiteY19" fmla="*/ 1700613 h 1743342"/>
              <a:gd name="connsiteX20" fmla="*/ 5409487 w 7144856"/>
              <a:gd name="connsiteY20" fmla="*/ 1683522 h 1743342"/>
              <a:gd name="connsiteX21" fmla="*/ 5469308 w 7144856"/>
              <a:gd name="connsiteY21" fmla="*/ 1674976 h 1743342"/>
              <a:gd name="connsiteX22" fmla="*/ 5811140 w 7144856"/>
              <a:gd name="connsiteY22" fmla="*/ 1657884 h 1743342"/>
              <a:gd name="connsiteX23" fmla="*/ 6409345 w 7144856"/>
              <a:gd name="connsiteY23" fmla="*/ 1657884 h 1743342"/>
              <a:gd name="connsiteX24" fmla="*/ 6793906 w 7144856"/>
              <a:gd name="connsiteY24" fmla="*/ 1666430 h 1743342"/>
              <a:gd name="connsiteX25" fmla="*/ 6956276 w 7144856"/>
              <a:gd name="connsiteY25" fmla="*/ 1692067 h 1743342"/>
              <a:gd name="connsiteX26" fmla="*/ 7144284 w 7144856"/>
              <a:gd name="connsiteY26" fmla="*/ 1683522 h 1743342"/>
              <a:gd name="connsiteX27" fmla="*/ 7135738 w 7144856"/>
              <a:gd name="connsiteY27" fmla="*/ 1683522 h 174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144856" h="1743342">
                <a:moveTo>
                  <a:pt x="0" y="0"/>
                </a:moveTo>
                <a:cubicBezTo>
                  <a:pt x="5697" y="42729"/>
                  <a:pt x="8299" y="85986"/>
                  <a:pt x="17091" y="128187"/>
                </a:cubicBezTo>
                <a:cubicBezTo>
                  <a:pt x="23665" y="159744"/>
                  <a:pt x="65350" y="264543"/>
                  <a:pt x="76912" y="290557"/>
                </a:cubicBezTo>
                <a:cubicBezTo>
                  <a:pt x="87260" y="313840"/>
                  <a:pt x="101059" y="335505"/>
                  <a:pt x="111095" y="358923"/>
                </a:cubicBezTo>
                <a:cubicBezTo>
                  <a:pt x="147627" y="444164"/>
                  <a:pt x="186833" y="580641"/>
                  <a:pt x="239282" y="649480"/>
                </a:cubicBezTo>
                <a:cubicBezTo>
                  <a:pt x="284860" y="709301"/>
                  <a:pt x="329715" y="769678"/>
                  <a:pt x="376015" y="828942"/>
                </a:cubicBezTo>
                <a:cubicBezTo>
                  <a:pt x="400940" y="860846"/>
                  <a:pt x="422667" y="896048"/>
                  <a:pt x="452927" y="922946"/>
                </a:cubicBezTo>
                <a:cubicBezTo>
                  <a:pt x="504202" y="968524"/>
                  <a:pt x="550021" y="1021103"/>
                  <a:pt x="606751" y="1059679"/>
                </a:cubicBezTo>
                <a:cubicBezTo>
                  <a:pt x="779707" y="1177289"/>
                  <a:pt x="893163" y="1272114"/>
                  <a:pt x="1102407" y="1333144"/>
                </a:cubicBezTo>
                <a:cubicBezTo>
                  <a:pt x="1467244" y="1439556"/>
                  <a:pt x="1152857" y="1354260"/>
                  <a:pt x="1478422" y="1427148"/>
                </a:cubicBezTo>
                <a:cubicBezTo>
                  <a:pt x="2039093" y="1552672"/>
                  <a:pt x="1702560" y="1494490"/>
                  <a:pt x="2204815" y="1572426"/>
                </a:cubicBezTo>
                <a:cubicBezTo>
                  <a:pt x="2261743" y="1581260"/>
                  <a:pt x="2318320" y="1593280"/>
                  <a:pt x="2375730" y="1598064"/>
                </a:cubicBezTo>
                <a:lnTo>
                  <a:pt x="2580829" y="1615155"/>
                </a:lnTo>
                <a:lnTo>
                  <a:pt x="3042302" y="1640793"/>
                </a:lnTo>
                <a:cubicBezTo>
                  <a:pt x="3127968" y="1646912"/>
                  <a:pt x="3213155" y="1658536"/>
                  <a:pt x="3298676" y="1666430"/>
                </a:cubicBezTo>
                <a:cubicBezTo>
                  <a:pt x="3398319" y="1675628"/>
                  <a:pt x="3498271" y="1681513"/>
                  <a:pt x="3597779" y="1692067"/>
                </a:cubicBezTo>
                <a:cubicBezTo>
                  <a:pt x="3686321" y="1701458"/>
                  <a:pt x="3774039" y="1718042"/>
                  <a:pt x="3862699" y="1726251"/>
                </a:cubicBezTo>
                <a:cubicBezTo>
                  <a:pt x="3920022" y="1731559"/>
                  <a:pt x="4314036" y="1742758"/>
                  <a:pt x="4332717" y="1743342"/>
                </a:cubicBezTo>
                <a:lnTo>
                  <a:pt x="5067656" y="1734796"/>
                </a:lnTo>
                <a:cubicBezTo>
                  <a:pt x="5145331" y="1731359"/>
                  <a:pt x="5221501" y="1712147"/>
                  <a:pt x="5298392" y="1700613"/>
                </a:cubicBezTo>
                <a:lnTo>
                  <a:pt x="5409487" y="1683522"/>
                </a:lnTo>
                <a:cubicBezTo>
                  <a:pt x="5429407" y="1680534"/>
                  <a:pt x="5449288" y="1677200"/>
                  <a:pt x="5469308" y="1674976"/>
                </a:cubicBezTo>
                <a:cubicBezTo>
                  <a:pt x="5634032" y="1656673"/>
                  <a:pt x="5520438" y="1667262"/>
                  <a:pt x="5811140" y="1657884"/>
                </a:cubicBezTo>
                <a:cubicBezTo>
                  <a:pt x="6064876" y="1632510"/>
                  <a:pt x="5878801" y="1647778"/>
                  <a:pt x="6409345" y="1657884"/>
                </a:cubicBezTo>
                <a:lnTo>
                  <a:pt x="6793906" y="1666430"/>
                </a:lnTo>
                <a:cubicBezTo>
                  <a:pt x="6904658" y="1688581"/>
                  <a:pt x="6850491" y="1680314"/>
                  <a:pt x="6956276" y="1692067"/>
                </a:cubicBezTo>
                <a:lnTo>
                  <a:pt x="7144284" y="1683522"/>
                </a:lnTo>
                <a:cubicBezTo>
                  <a:pt x="7147129" y="1683387"/>
                  <a:pt x="7138587" y="1683522"/>
                  <a:pt x="7135738" y="1683522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BEE6DA-CF2B-9E39-2492-AF76AC15199E}"/>
              </a:ext>
            </a:extLst>
          </p:cNvPr>
          <p:cNvCxnSpPr/>
          <p:nvPr/>
        </p:nvCxnSpPr>
        <p:spPr bwMode="auto">
          <a:xfrm>
            <a:off x="8849115" y="4836920"/>
            <a:ext cx="1285460" cy="75238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940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750BB-F4C6-4875-B35B-AAA0EE5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745C22-20DB-4485-ADCF-52E4F36A9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8996" y="1439999"/>
            <a:ext cx="7539354" cy="475200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Alexey Sedoykin</a:t>
            </a:r>
          </a:p>
          <a:p>
            <a:br>
              <a:rPr lang="en-US" dirty="0"/>
            </a:br>
            <a:r>
              <a:rPr lang="en-US" dirty="0"/>
              <a:t>Mobile: +</a:t>
            </a:r>
            <a:r>
              <a:rPr lang="ru-RU" dirty="0"/>
              <a:t>7 (</a:t>
            </a:r>
            <a:r>
              <a:rPr lang="en-US" dirty="0"/>
              <a:t>917</a:t>
            </a:r>
            <a:r>
              <a:rPr lang="ru-RU" dirty="0"/>
              <a:t>) </a:t>
            </a:r>
            <a:r>
              <a:rPr lang="en-US" dirty="0"/>
              <a:t>536</a:t>
            </a:r>
            <a:r>
              <a:rPr lang="ru-RU" dirty="0"/>
              <a:t> </a:t>
            </a:r>
            <a:r>
              <a:rPr lang="en-US" dirty="0"/>
              <a:t>67</a:t>
            </a:r>
            <a:r>
              <a:rPr lang="ru-RU" dirty="0"/>
              <a:t> </a:t>
            </a:r>
            <a:r>
              <a:rPr lang="en-US" dirty="0"/>
              <a:t>61</a:t>
            </a:r>
          </a:p>
          <a:p>
            <a:endParaRPr lang="ru-RU" dirty="0"/>
          </a:p>
          <a:p>
            <a:r>
              <a:rPr lang="en-US" dirty="0"/>
              <a:t>E-mail:</a:t>
            </a:r>
            <a:br>
              <a:rPr lang="en-US" dirty="0"/>
            </a:br>
            <a:r>
              <a:rPr lang="en-US" dirty="0"/>
              <a:t>alexey.sedoykin@yandex.ru</a:t>
            </a:r>
          </a:p>
          <a:p>
            <a:endParaRPr lang="ru-RU" dirty="0"/>
          </a:p>
        </p:txBody>
      </p:sp>
      <p:pic>
        <p:nvPicPr>
          <p:cNvPr id="8" name="Picture Placeholder 7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AA905F9C-B3AE-3E16-CA6B-53FC00423B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2710" r="22710"/>
          <a:stretch>
            <a:fillRect/>
          </a:stretch>
        </p:blipFill>
        <p:spPr>
          <a:xfrm>
            <a:off x="72298" y="1439999"/>
            <a:ext cx="4514400" cy="4752000"/>
          </a:xfrm>
        </p:spPr>
      </p:pic>
    </p:spTree>
    <p:extLst>
      <p:ext uri="{BB962C8B-B14F-4D97-AF65-F5344CB8AC3E}">
        <p14:creationId xmlns:p14="http://schemas.microsoft.com/office/powerpoint/2010/main" val="2858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0108D-AF26-35B6-7068-857C3ED1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8164" y="1439998"/>
            <a:ext cx="4557841" cy="501342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Высокоуровневое представления разбиения системы на компоненты и взаимосвязи между ними, </a:t>
            </a:r>
            <a:r>
              <a:rPr lang="en-US" dirty="0"/>
              <a:t>aka </a:t>
            </a:r>
            <a:r>
              <a:rPr lang="ru-RU" dirty="0"/>
              <a:t>архитектура разрабатываемой системы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Компонентами (или Модулями) могут быть БД, </a:t>
            </a:r>
            <a:r>
              <a:rPr lang="en-US" dirty="0"/>
              <a:t>UI</a:t>
            </a:r>
            <a:r>
              <a:rPr lang="ru-RU" dirty="0"/>
              <a:t>, электронные компоненты/блоки, библиотеки</a:t>
            </a:r>
            <a:r>
              <a:rPr lang="en-US" dirty="0"/>
              <a:t>,</a:t>
            </a:r>
            <a:r>
              <a:rPr lang="ru-RU" dirty="0"/>
              <a:t> подразделения организации и пр.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С позиции сред разработки, например </a:t>
            </a:r>
            <a:r>
              <a:rPr lang="en-US" dirty="0"/>
              <a:t>VS Studio, Eclipse</a:t>
            </a:r>
            <a:r>
              <a:rPr lang="ru-RU" dirty="0"/>
              <a:t>, компонент - папка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CA4521-4A18-E7A1-94C3-70C4BBD8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компонент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497B3E-0BBC-6EC1-C00E-B719B48D2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3" r="17427"/>
          <a:stretch/>
        </p:blipFill>
        <p:spPr>
          <a:xfrm>
            <a:off x="338375" y="1101024"/>
            <a:ext cx="3384470" cy="2594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AE1B5-638B-2FB0-14CC-24DBB3CF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8" y="3867652"/>
            <a:ext cx="4464620" cy="237183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D845E46-1EC6-3407-3BDF-1F093910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875" y="1340710"/>
            <a:ext cx="3053860" cy="1925728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08FBB401-82AD-E2BB-B8C2-4F01C36C0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412" y="3356990"/>
            <a:ext cx="1701526" cy="30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34BF6-5A21-B189-4023-639DB842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примитивы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A552D91-5D12-D679-270A-CC87A6F9456A}"/>
              </a:ext>
            </a:extLst>
          </p:cNvPr>
          <p:cNvSpPr/>
          <p:nvPr/>
        </p:nvSpPr>
        <p:spPr bwMode="auto">
          <a:xfrm>
            <a:off x="2426665" y="1164996"/>
            <a:ext cx="4752660" cy="1584220"/>
          </a:xfrm>
          <a:prstGeom prst="borderCallout1">
            <a:avLst>
              <a:gd name="adj1" fmla="val 106594"/>
              <a:gd name="adj2" fmla="val 20406"/>
              <a:gd name="adj3" fmla="val 159494"/>
              <a:gd name="adj4" fmla="val 618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Компонент,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это физически существующая часть системы, благодаря которой обеспечивается реализация классов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и пр.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, а также достигается функциональность описываемого ПО или ИС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1580BA-8FDF-38EC-786D-9890EA258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2" t="47778" r="64836" b="29739"/>
          <a:stretch/>
        </p:blipFill>
        <p:spPr>
          <a:xfrm>
            <a:off x="1562545" y="3469316"/>
            <a:ext cx="1148646" cy="706859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FCCB9DCE-42F9-1CB0-B95E-4AC957A8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31"/>
          <a:stretch/>
        </p:blipFill>
        <p:spPr>
          <a:xfrm>
            <a:off x="7251335" y="3901171"/>
            <a:ext cx="1728240" cy="858306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1EDC7E02-4367-6B10-2D19-880108189F0D}"/>
              </a:ext>
            </a:extLst>
          </p:cNvPr>
          <p:cNvSpPr/>
          <p:nvPr/>
        </p:nvSpPr>
        <p:spPr bwMode="auto">
          <a:xfrm>
            <a:off x="8115455" y="2852920"/>
            <a:ext cx="3096430" cy="706860"/>
          </a:xfrm>
          <a:prstGeom prst="borderCallout1">
            <a:avLst>
              <a:gd name="adj1" fmla="val 106594"/>
              <a:gd name="adj2" fmla="val 20406"/>
              <a:gd name="adj3" fmla="val 164330"/>
              <a:gd name="adj4" fmla="val 8396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Пакет,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просто коллектор для классов, других пакетов и пр.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86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A2B74-B3D2-793A-81AB-C087020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связи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D34C3DA6-0DF7-A11F-5E0A-23046522ADB1}"/>
              </a:ext>
            </a:extLst>
          </p:cNvPr>
          <p:cNvSpPr/>
          <p:nvPr/>
        </p:nvSpPr>
        <p:spPr bwMode="auto">
          <a:xfrm>
            <a:off x="4705557" y="1363616"/>
            <a:ext cx="4099409" cy="1093789"/>
          </a:xfrm>
          <a:prstGeom prst="borderCallout1">
            <a:avLst>
              <a:gd name="adj1" fmla="val 71435"/>
              <a:gd name="adj2" fmla="val -2250"/>
              <a:gd name="adj3" fmla="val 82926"/>
              <a:gd name="adj4" fmla="val -3971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Реализация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используется для соединения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класса (-</a:t>
            </a:r>
            <a:r>
              <a:rPr lang="ru-RU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ов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) с компонентом 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DCD63C0-75CA-C928-F36C-2D8D0171D6A3}"/>
              </a:ext>
            </a:extLst>
          </p:cNvPr>
          <p:cNvSpPr/>
          <p:nvPr/>
        </p:nvSpPr>
        <p:spPr bwMode="auto">
          <a:xfrm>
            <a:off x="4708943" y="2643960"/>
            <a:ext cx="4099409" cy="793103"/>
          </a:xfrm>
          <a:prstGeom prst="borderCallout1">
            <a:avLst>
              <a:gd name="adj1" fmla="val 15910"/>
              <a:gd name="adj2" fmla="val -906"/>
              <a:gd name="adj3" fmla="val 64663"/>
              <a:gd name="adj4" fmla="val -39806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Интерфейс </a:t>
            </a: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используется для соединения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интерфейса (-</a:t>
            </a:r>
            <a:r>
              <a:rPr lang="ru-RU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ов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) с компонентом 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828C983B-FE27-8FFF-473D-4BEB79EA201B}"/>
              </a:ext>
            </a:extLst>
          </p:cNvPr>
          <p:cNvSpPr/>
          <p:nvPr/>
        </p:nvSpPr>
        <p:spPr bwMode="auto">
          <a:xfrm>
            <a:off x="4705555" y="3573020"/>
            <a:ext cx="4099409" cy="1224170"/>
          </a:xfrm>
          <a:prstGeom prst="borderCallout1">
            <a:avLst>
              <a:gd name="adj1" fmla="val 17525"/>
              <a:gd name="adj2" fmla="val -1208"/>
              <a:gd name="adj3" fmla="val 31190"/>
              <a:gd name="adj4" fmla="val -38045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Отношение Обобщение означает, что какой-то компонент может быть обобщен до другого компонента или функции.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 Стрелка направлена  от частного случая(специализации) к общему случаю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C667725E-BAB2-9CFC-6352-6B4CAD41E48C}"/>
              </a:ext>
            </a:extLst>
          </p:cNvPr>
          <p:cNvSpPr/>
          <p:nvPr/>
        </p:nvSpPr>
        <p:spPr bwMode="auto">
          <a:xfrm>
            <a:off x="4708943" y="4938093"/>
            <a:ext cx="4099409" cy="1224170"/>
          </a:xfrm>
          <a:prstGeom prst="borderCallout1">
            <a:avLst>
              <a:gd name="adj1" fmla="val 53128"/>
              <a:gd name="adj2" fmla="val -2459"/>
              <a:gd name="adj3" fmla="val 1870"/>
              <a:gd name="adj4" fmla="val -4138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Использование/Зависимость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показывает от каких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компонент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,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классов, интерфейсов зависит работоспособность компонента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CF52D3-4120-F209-8990-B750AE45C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5" t="20616" r="63819" b="52253"/>
          <a:stretch/>
        </p:blipFill>
        <p:spPr>
          <a:xfrm>
            <a:off x="1468493" y="2009401"/>
            <a:ext cx="1628304" cy="443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736432-6026-B565-0402-F245EE280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7" t="26126" r="67071" b="50000"/>
          <a:stretch/>
        </p:blipFill>
        <p:spPr>
          <a:xfrm>
            <a:off x="1468493" y="2956768"/>
            <a:ext cx="1584220" cy="443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10C02E-C584-608B-9115-671502615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11" t="19683" r="9209" b="68701"/>
          <a:stretch/>
        </p:blipFill>
        <p:spPr>
          <a:xfrm>
            <a:off x="1512577" y="3741386"/>
            <a:ext cx="1584220" cy="443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3C267C-A950-FBE6-C8B0-ECE349447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1" t="17893" r="64682" b="50963"/>
          <a:stretch/>
        </p:blipFill>
        <p:spPr>
          <a:xfrm>
            <a:off x="1418525" y="4581160"/>
            <a:ext cx="1728240" cy="5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3D8A-B869-EFD3-EA34-B9AA506A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Направление связей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A654-610F-C235-1B40-ABD8D477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1160902" cy="473752"/>
          </a:xfrm>
        </p:spPr>
        <p:txBody>
          <a:bodyPr/>
          <a:lstStyle/>
          <a:p>
            <a:pPr algn="ctr"/>
            <a:r>
              <a:rPr lang="ru-MD" dirty="0">
                <a:latin typeface="Consolas" panose="020B0609020204030204" pitchFamily="49" charset="0"/>
              </a:rPr>
              <a:t>стрелка направлена от «зависимого» объекта к «независимому» (от специального к общему)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2DC1F-60AE-18DC-ED21-FB0058A8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" t="6146" r="4322" b="11901"/>
          <a:stretch/>
        </p:blipFill>
        <p:spPr>
          <a:xfrm>
            <a:off x="3146765" y="2492870"/>
            <a:ext cx="4803066" cy="3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1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CAEE-7FBB-DF09-8C1E-52C0E9B0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6AB993-443A-CB32-E7D1-872F27B6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95" y="908650"/>
            <a:ext cx="6097215" cy="56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F697-DC67-FA26-6888-D5B1C885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D1D2DF-E873-B8CE-3648-73382FC0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95" y="980660"/>
            <a:ext cx="5976830" cy="56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E8EC9-1389-DFBF-E9D8-48D7F492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07F78CF1-258E-D3A1-0DE7-50C397AB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05" y="980660"/>
            <a:ext cx="7935502" cy="54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D77D-8F58-BAFA-6D5A-BADF6C79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diagram</a:t>
            </a:r>
            <a:r>
              <a:rPr lang="ru-RU" dirty="0"/>
              <a:t>, Диаграмма компонент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045D1D92-BB6E-3A7B-33F4-7D03477C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05" y="1052670"/>
            <a:ext cx="7345020" cy="54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2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Alexey Sedoykin 2022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9444</TotalTime>
  <Words>270</Words>
  <Application>Microsoft Office PowerPoint</Application>
  <PresentationFormat>Custom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Wingdings</vt:lpstr>
      <vt:lpstr>Alexey Sedoykin 2022</vt:lpstr>
      <vt:lpstr>UML  диаграмма компонент  чуть-чуть  alexey.sedoykin@yandex.ru</vt:lpstr>
      <vt:lpstr>Диаграмма компонент</vt:lpstr>
      <vt:lpstr>Ключевые примитивы</vt:lpstr>
      <vt:lpstr>Ключевые связи</vt:lpstr>
      <vt:lpstr>Направление связей</vt:lpstr>
      <vt:lpstr>Components diagram, Диаграмма компонент Примеры</vt:lpstr>
      <vt:lpstr>Components diagram, Диаграмма компонент Примеры</vt:lpstr>
      <vt:lpstr>Components diagram, Диаграмма компонент Примеры</vt:lpstr>
      <vt:lpstr>Components diagram, Диаграмма компонент Примеры</vt:lpstr>
      <vt:lpstr>Components diagram, Диаграмма компонент Примеры</vt:lpstr>
      <vt:lpstr>Components diagram, Диаграмма компонент Примеры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 диаграмма классов чуть-чуть  alexey.sedoykin@yandex.ru</dc:title>
  <dc:creator>Alexey Sedoykin</dc:creator>
  <cp:keywords/>
  <cp:lastModifiedBy>3</cp:lastModifiedBy>
  <cp:revision>511</cp:revision>
  <cp:lastPrinted>2017-05-16T13:00:22Z</cp:lastPrinted>
  <dcterms:created xsi:type="dcterms:W3CDTF">2017-05-16T13:00:10Z</dcterms:created>
  <dcterms:modified xsi:type="dcterms:W3CDTF">2022-08-20T19:40:01Z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